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0" r:id="rId5"/>
  </p:sldMasterIdLst>
  <p:notesMasterIdLst>
    <p:notesMasterId r:id="rId22"/>
  </p:notesMasterIdLst>
  <p:sldIdLst>
    <p:sldId id="2147379039" r:id="rId6"/>
    <p:sldId id="2147379246" r:id="rId7"/>
    <p:sldId id="2147379254" r:id="rId8"/>
    <p:sldId id="2147379109" r:id="rId9"/>
    <p:sldId id="2147379255" r:id="rId10"/>
    <p:sldId id="2147379256" r:id="rId11"/>
    <p:sldId id="2147379257" r:id="rId12"/>
    <p:sldId id="2147379258" r:id="rId13"/>
    <p:sldId id="2147379259" r:id="rId14"/>
    <p:sldId id="2147379262" r:id="rId15"/>
    <p:sldId id="2147379268" r:id="rId16"/>
    <p:sldId id="2147379264" r:id="rId17"/>
    <p:sldId id="2147379265" r:id="rId18"/>
    <p:sldId id="2147379266" r:id="rId19"/>
    <p:sldId id="2147379267" r:id="rId20"/>
    <p:sldId id="2147379165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21CC79-EFBD-698C-F1C2-D79D9FF38BAC}" name="Julie Schmidt-Scherer" initials="JS" userId="S::julie.schmidt-scherer@savilleconsulting.dk::44d5c1d2-927a-49db-bd8d-2d49a152ad3e" providerId="AD"/>
  <p188:author id="{65EAE1B7-B25F-30E6-645D-E047AB9C3702}" name="Dominic Goodacre" initials="DG" userId="S::dominic.goodacre@savilleassessment.com::bfbc928c-da10-4cbd-b47c-7a7bf02d918a" providerId="AD"/>
  <p188:author id="{1F50F3BF-D3EC-519E-A688-F82025A6D0C1}" name="Birte Møller" initials="BM" userId="S::birte.moller@savilleconsulting.dk::4398ee4c-ebda-4c30-8e9b-1138c749f72a" providerId="AD"/>
  <p188:author id="{0B1E21D4-673C-D8C5-C7B9-D726F81F2ECC}" name="Hannah Mullaney" initials="HM" userId="S::hannah.mullaney@savilleassessment.com::bbb931a2-be2f-4975-8fc8-1b82f68ef48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Schmidt-Scherer" initials="JS" lastIdx="3" clrIdx="0">
    <p:extLst>
      <p:ext uri="{19B8F6BF-5375-455C-9EA6-DF929625EA0E}">
        <p15:presenceInfo xmlns:p15="http://schemas.microsoft.com/office/powerpoint/2012/main" userId="Julie Schmidt-Scherer" providerId="None"/>
      </p:ext>
    </p:extLst>
  </p:cmAuthor>
  <p:cmAuthor id="2" name="Birte Møller" initials="BM" lastIdx="16" clrIdx="1">
    <p:extLst>
      <p:ext uri="{19B8F6BF-5375-455C-9EA6-DF929625EA0E}">
        <p15:presenceInfo xmlns:p15="http://schemas.microsoft.com/office/powerpoint/2012/main" userId="S::birte.moller@savilleconsulting.dk::4398ee4c-ebda-4c30-8e9b-1138c749f72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389"/>
    <a:srgbClr val="00A0D2"/>
    <a:srgbClr val="FFFFFF"/>
    <a:srgbClr val="702082"/>
    <a:srgbClr val="009ED1"/>
    <a:srgbClr val="1A244A"/>
    <a:srgbClr val="55D2B1"/>
    <a:srgbClr val="606163"/>
    <a:srgbClr val="409E85"/>
    <a:srgbClr val="DCD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D6E553-8335-4A46-A2C4-1974D88E5F32}" v="35" dt="2024-04-19T08:25:25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23B63-7CB5-4F87-AFA8-7A7C12DF8D20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AF4CE-E491-4C24-973E-BE509AF71B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15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567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097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988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072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196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879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164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892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418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78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936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546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F4CE-E491-4C24-973E-BE509AF71BB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4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CFD3E33-1CF0-47B5-7A15-F68739B649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13211" y="0"/>
            <a:ext cx="4359328" cy="6850856"/>
          </a:xfrm>
          <a:custGeom>
            <a:avLst/>
            <a:gdLst>
              <a:gd name="connsiteX0" fmla="*/ 5003 w 4366799"/>
              <a:gd name="connsiteY0" fmla="*/ 0 h 6850856"/>
              <a:gd name="connsiteX1" fmla="*/ 2988647 w 4366799"/>
              <a:gd name="connsiteY1" fmla="*/ 0 h 6850856"/>
              <a:gd name="connsiteX2" fmla="*/ 3329756 w 4366799"/>
              <a:gd name="connsiteY2" fmla="*/ 347212 h 6850856"/>
              <a:gd name="connsiteX3" fmla="*/ 4366173 w 4366799"/>
              <a:gd name="connsiteY3" fmla="*/ 1385265 h 6850856"/>
              <a:gd name="connsiteX4" fmla="*/ 4360567 w 4366799"/>
              <a:gd name="connsiteY4" fmla="*/ 4128003 h 6850856"/>
              <a:gd name="connsiteX5" fmla="*/ 4355001 w 4366799"/>
              <a:gd name="connsiteY5" fmla="*/ 6850856 h 6850856"/>
              <a:gd name="connsiteX6" fmla="*/ 2127331 w 4366799"/>
              <a:gd name="connsiteY6" fmla="*/ 6850856 h 6850856"/>
              <a:gd name="connsiteX7" fmla="*/ 5028 w 4366799"/>
              <a:gd name="connsiteY7" fmla="*/ 4741494 h 6850856"/>
              <a:gd name="connsiteX8" fmla="*/ 742 w 4366799"/>
              <a:gd name="connsiteY8" fmla="*/ 1187336 h 6850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6799" h="6850856">
                <a:moveTo>
                  <a:pt x="5003" y="0"/>
                </a:moveTo>
                <a:lnTo>
                  <a:pt x="2988647" y="0"/>
                </a:lnTo>
                <a:lnTo>
                  <a:pt x="3329756" y="347212"/>
                </a:lnTo>
                <a:cubicBezTo>
                  <a:pt x="3675229" y="693230"/>
                  <a:pt x="4029804" y="1035833"/>
                  <a:pt x="4366173" y="1385265"/>
                </a:cubicBezTo>
                <a:cubicBezTo>
                  <a:pt x="4368350" y="2297488"/>
                  <a:pt x="4364458" y="3212745"/>
                  <a:pt x="4360567" y="4128003"/>
                </a:cubicBezTo>
                <a:lnTo>
                  <a:pt x="4355001" y="6850856"/>
                </a:lnTo>
                <a:lnTo>
                  <a:pt x="2127331" y="6850856"/>
                </a:lnTo>
                <a:lnTo>
                  <a:pt x="5028" y="4741494"/>
                </a:lnTo>
                <a:cubicBezTo>
                  <a:pt x="1763" y="3549509"/>
                  <a:pt x="-1503" y="2375730"/>
                  <a:pt x="742" y="1187336"/>
                </a:cubicBezTo>
                <a:close/>
              </a:path>
            </a:pathLst>
          </a:custGeom>
          <a:effectLst>
            <a:innerShdw blurRad="241300">
              <a:prstClr val="black">
                <a:alpha val="75000"/>
              </a:prstClr>
            </a:innerShdw>
          </a:effectLst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50FC8-2D7F-E87F-BC4A-619FBC8CA140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savilleassessment.com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E7735F2-47B5-38F9-4A10-3F3591D804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01A96A6D-6411-7ABB-9F48-93B53A5A3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91886EC-1986-8FEF-C701-80920CC3E5CF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8638" y="482769"/>
            <a:ext cx="1646913" cy="179744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CB7F87-07D6-6430-6813-EF8406DDE654}"/>
              </a:ext>
            </a:extLst>
          </p:cNvPr>
          <p:cNvGrpSpPr/>
          <p:nvPr userDrawn="1"/>
        </p:nvGrpSpPr>
        <p:grpSpPr>
          <a:xfrm>
            <a:off x="3850235" y="-493"/>
            <a:ext cx="8362044" cy="6871649"/>
            <a:chOff x="3850235" y="-493"/>
            <a:chExt cx="8362044" cy="6871649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018D83A-6ED4-6760-A2BA-FB82546A7075}"/>
                </a:ext>
              </a:extLst>
            </p:cNvPr>
            <p:cNvSpPr/>
            <p:nvPr userDrawn="1"/>
          </p:nvSpPr>
          <p:spPr>
            <a:xfrm>
              <a:off x="3850235" y="-493"/>
              <a:ext cx="3262976" cy="4733555"/>
            </a:xfrm>
            <a:custGeom>
              <a:avLst/>
              <a:gdLst>
                <a:gd name="connsiteX0" fmla="*/ 1293400 w 3262976"/>
                <a:gd name="connsiteY0" fmla="*/ 0 h 4733555"/>
                <a:gd name="connsiteX1" fmla="*/ 3262976 w 3262976"/>
                <a:gd name="connsiteY1" fmla="*/ 0 h 4733555"/>
                <a:gd name="connsiteX2" fmla="*/ 3262976 w 3262976"/>
                <a:gd name="connsiteY2" fmla="*/ 4733555 h 4733555"/>
                <a:gd name="connsiteX3" fmla="*/ 62362 w 3262976"/>
                <a:gd name="connsiteY3" fmla="*/ 1533435 h 4733555"/>
                <a:gd name="connsiteX4" fmla="*/ 0 w 3262976"/>
                <a:gd name="connsiteY4" fmla="*/ 1381988 h 4733555"/>
                <a:gd name="connsiteX5" fmla="*/ 62362 w 3262976"/>
                <a:gd name="connsiteY5" fmla="*/ 1231040 h 4733555"/>
                <a:gd name="connsiteX6" fmla="*/ 1293400 w 3262976"/>
                <a:gd name="connsiteY6" fmla="*/ 0 h 473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2976" h="4733555">
                  <a:moveTo>
                    <a:pt x="1293400" y="0"/>
                  </a:moveTo>
                  <a:lnTo>
                    <a:pt x="3262976" y="0"/>
                  </a:lnTo>
                  <a:lnTo>
                    <a:pt x="3262976" y="4733555"/>
                  </a:lnTo>
                  <a:lnTo>
                    <a:pt x="62362" y="1533435"/>
                  </a:lnTo>
                  <a:cubicBezTo>
                    <a:pt x="20784" y="1491363"/>
                    <a:pt x="0" y="1436925"/>
                    <a:pt x="0" y="1381988"/>
                  </a:cubicBezTo>
                  <a:cubicBezTo>
                    <a:pt x="0" y="1327051"/>
                    <a:pt x="20784" y="1272613"/>
                    <a:pt x="62362" y="1231040"/>
                  </a:cubicBezTo>
                  <a:lnTo>
                    <a:pt x="129340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9F47A6-EC81-9A38-C5E6-AA6257C06E28}"/>
                </a:ext>
              </a:extLst>
            </p:cNvPr>
            <p:cNvSpPr/>
            <p:nvPr userDrawn="1"/>
          </p:nvSpPr>
          <p:spPr>
            <a:xfrm>
              <a:off x="4975611" y="4733555"/>
              <a:ext cx="4275201" cy="2137601"/>
            </a:xfrm>
            <a:custGeom>
              <a:avLst/>
              <a:gdLst>
                <a:gd name="connsiteX0" fmla="*/ 2137601 w 4275201"/>
                <a:gd name="connsiteY0" fmla="*/ 0 h 2137601"/>
                <a:gd name="connsiteX1" fmla="*/ 4275201 w 4275201"/>
                <a:gd name="connsiteY1" fmla="*/ 2137601 h 2137601"/>
                <a:gd name="connsiteX2" fmla="*/ 0 w 4275201"/>
                <a:gd name="connsiteY2" fmla="*/ 2137601 h 2137601"/>
                <a:gd name="connsiteX3" fmla="*/ 2137601 w 4275201"/>
                <a:gd name="connsiteY3" fmla="*/ 0 h 213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5201" h="2137601">
                  <a:moveTo>
                    <a:pt x="2137601" y="0"/>
                  </a:moveTo>
                  <a:lnTo>
                    <a:pt x="4275201" y="2137601"/>
                  </a:lnTo>
                  <a:lnTo>
                    <a:pt x="0" y="2137601"/>
                  </a:lnTo>
                  <a:lnTo>
                    <a:pt x="2137601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B52BEF7-83B9-9F35-BF2D-DA0A9651B011}"/>
                </a:ext>
              </a:extLst>
            </p:cNvPr>
            <p:cNvSpPr/>
            <p:nvPr userDrawn="1"/>
          </p:nvSpPr>
          <p:spPr>
            <a:xfrm>
              <a:off x="10087553" y="-493"/>
              <a:ext cx="2124726" cy="1381988"/>
            </a:xfrm>
            <a:custGeom>
              <a:avLst/>
              <a:gdLst>
                <a:gd name="connsiteX0" fmla="*/ 0 w 2124726"/>
                <a:gd name="connsiteY0" fmla="*/ 0 h 1381988"/>
                <a:gd name="connsiteX1" fmla="*/ 2124726 w 2124726"/>
                <a:gd name="connsiteY1" fmla="*/ 0 h 1381988"/>
                <a:gd name="connsiteX2" fmla="*/ 2124726 w 2124726"/>
                <a:gd name="connsiteY2" fmla="*/ 639453 h 1381988"/>
                <a:gd name="connsiteX3" fmla="*/ 1382191 w 2124726"/>
                <a:gd name="connsiteY3" fmla="*/ 1381988 h 1381988"/>
                <a:gd name="connsiteX4" fmla="*/ 0 w 2124726"/>
                <a:gd name="connsiteY4" fmla="*/ 0 h 13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4726" h="1381988">
                  <a:moveTo>
                    <a:pt x="0" y="0"/>
                  </a:moveTo>
                  <a:lnTo>
                    <a:pt x="2124726" y="0"/>
                  </a:lnTo>
                  <a:lnTo>
                    <a:pt x="2124726" y="639453"/>
                  </a:lnTo>
                  <a:lnTo>
                    <a:pt x="1382191" y="1381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DEEA79-9CA9-075A-3D83-989E4AC88243}"/>
                </a:ext>
              </a:extLst>
            </p:cNvPr>
            <p:cNvSpPr/>
            <p:nvPr userDrawn="1"/>
          </p:nvSpPr>
          <p:spPr>
            <a:xfrm>
              <a:off x="11469743" y="1381496"/>
              <a:ext cx="742536" cy="5469361"/>
            </a:xfrm>
            <a:custGeom>
              <a:avLst/>
              <a:gdLst>
                <a:gd name="connsiteX0" fmla="*/ 0 w 742536"/>
                <a:gd name="connsiteY0" fmla="*/ 0 h 5469361"/>
                <a:gd name="connsiteX1" fmla="*/ 742536 w 742536"/>
                <a:gd name="connsiteY1" fmla="*/ 742536 h 5469361"/>
                <a:gd name="connsiteX2" fmla="*/ 742536 w 742536"/>
                <a:gd name="connsiteY2" fmla="*/ 5469361 h 5469361"/>
                <a:gd name="connsiteX3" fmla="*/ 0 w 742536"/>
                <a:gd name="connsiteY3" fmla="*/ 5469361 h 5469361"/>
                <a:gd name="connsiteX4" fmla="*/ 0 w 742536"/>
                <a:gd name="connsiteY4" fmla="*/ 0 h 546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536" h="5469361">
                  <a:moveTo>
                    <a:pt x="0" y="0"/>
                  </a:moveTo>
                  <a:lnTo>
                    <a:pt x="742536" y="742536"/>
                  </a:lnTo>
                  <a:lnTo>
                    <a:pt x="742536" y="5469361"/>
                  </a:lnTo>
                  <a:lnTo>
                    <a:pt x="0" y="5469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432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 Edi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E9316C-ED89-0FB1-B3C9-92E5D73114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savilleassessment.com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5CFE754-8A09-280B-2252-D1B48E46633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8638" y="482769"/>
            <a:ext cx="1646913" cy="1797449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039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 Wo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savilleassessment.com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5CFE754-8A09-280B-2252-D1B48E46633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8638" y="482769"/>
            <a:ext cx="1646913" cy="1797449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34" name="Picture 33" descr="A group of people looking at a computer&#10;&#10;Description automatically generated with low confidence">
            <a:extLst>
              <a:ext uri="{FF2B5EF4-FFF2-40B4-BE49-F238E27FC236}">
                <a16:creationId xmlns:a16="http://schemas.microsoft.com/office/drawing/2014/main" id="{3C246AC6-634E-7AC3-E98E-4996D7815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672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 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savilleassessment.com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5CFE754-8A09-280B-2252-D1B48E46633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8638" y="482769"/>
            <a:ext cx="1646913" cy="1797449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C246AC6-634E-7AC3-E98E-4996D7815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327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4D8F86C-0EDC-7502-57AE-547023D697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1636" y="0"/>
            <a:ext cx="7630364" cy="6858000"/>
          </a:xfrm>
          <a:custGeom>
            <a:avLst/>
            <a:gdLst>
              <a:gd name="connsiteX0" fmla="*/ 5211554 w 7630364"/>
              <a:gd name="connsiteY0" fmla="*/ 0 h 6858000"/>
              <a:gd name="connsiteX1" fmla="*/ 7630364 w 7630364"/>
              <a:gd name="connsiteY1" fmla="*/ 0 h 6858000"/>
              <a:gd name="connsiteX2" fmla="*/ 7630364 w 7630364"/>
              <a:gd name="connsiteY2" fmla="*/ 6858000 h 6858000"/>
              <a:gd name="connsiteX3" fmla="*/ 1074595 w 7630364"/>
              <a:gd name="connsiteY3" fmla="*/ 6858000 h 6858000"/>
              <a:gd name="connsiteX4" fmla="*/ 206541 w 7630364"/>
              <a:gd name="connsiteY4" fmla="*/ 5989950 h 6858000"/>
              <a:gd name="connsiteX5" fmla="*/ 0 w 7630364"/>
              <a:gd name="connsiteY5" fmla="*/ 5497472 h 6858000"/>
              <a:gd name="connsiteX6" fmla="*/ 206541 w 7630364"/>
              <a:gd name="connsiteY6" fmla="*/ 500499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30364" h="6858000">
                <a:moveTo>
                  <a:pt x="5211554" y="0"/>
                </a:moveTo>
                <a:lnTo>
                  <a:pt x="7630364" y="0"/>
                </a:lnTo>
                <a:lnTo>
                  <a:pt x="7630364" y="6858000"/>
                </a:lnTo>
                <a:lnTo>
                  <a:pt x="1074595" y="6858000"/>
                </a:lnTo>
                <a:lnTo>
                  <a:pt x="206541" y="5989950"/>
                </a:lnTo>
                <a:cubicBezTo>
                  <a:pt x="79436" y="5862845"/>
                  <a:pt x="0" y="5688110"/>
                  <a:pt x="0" y="5497472"/>
                </a:cubicBezTo>
                <a:cubicBezTo>
                  <a:pt x="0" y="5322737"/>
                  <a:pt x="63533" y="5147963"/>
                  <a:pt x="206541" y="5004994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B8039770-0FBA-5289-1101-16C99105DD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3911" y="1275660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This is a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111197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8E6685F-C9E9-B7C5-D9CB-9A751E503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3912" y="4877840"/>
            <a:ext cx="3590780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This is a Section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3F181DD-0BA1-7923-265B-653FF3AAAF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04568" y="-12700"/>
            <a:ext cx="6492875" cy="6870700"/>
          </a:xfrm>
          <a:custGeom>
            <a:avLst/>
            <a:gdLst>
              <a:gd name="connsiteX0" fmla="*/ 0 w 6492875"/>
              <a:gd name="connsiteY0" fmla="*/ 0 h 6870700"/>
              <a:gd name="connsiteX1" fmla="*/ 6492875 w 6492875"/>
              <a:gd name="connsiteY1" fmla="*/ 0 h 6870700"/>
              <a:gd name="connsiteX2" fmla="*/ 6492875 w 6492875"/>
              <a:gd name="connsiteY2" fmla="*/ 6870700 h 6870700"/>
              <a:gd name="connsiteX3" fmla="*/ 0 w 6492875"/>
              <a:gd name="connsiteY3" fmla="*/ 6870700 h 6870700"/>
              <a:gd name="connsiteX4" fmla="*/ 0 w 6492875"/>
              <a:gd name="connsiteY4" fmla="*/ 0 h 6870700"/>
              <a:gd name="connsiteX0" fmla="*/ 16328 w 6492875"/>
              <a:gd name="connsiteY0" fmla="*/ 1567543 h 6870700"/>
              <a:gd name="connsiteX1" fmla="*/ 6492875 w 6492875"/>
              <a:gd name="connsiteY1" fmla="*/ 0 h 6870700"/>
              <a:gd name="connsiteX2" fmla="*/ 6492875 w 6492875"/>
              <a:gd name="connsiteY2" fmla="*/ 6870700 h 6870700"/>
              <a:gd name="connsiteX3" fmla="*/ 0 w 6492875"/>
              <a:gd name="connsiteY3" fmla="*/ 6870700 h 6870700"/>
              <a:gd name="connsiteX4" fmla="*/ 16328 w 6492875"/>
              <a:gd name="connsiteY4" fmla="*/ 1567543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2875" h="6870700">
                <a:moveTo>
                  <a:pt x="16328" y="1567543"/>
                </a:moveTo>
                <a:lnTo>
                  <a:pt x="6492875" y="0"/>
                </a:lnTo>
                <a:lnTo>
                  <a:pt x="6492875" y="6870700"/>
                </a:lnTo>
                <a:lnTo>
                  <a:pt x="0" y="6870700"/>
                </a:lnTo>
                <a:cubicBezTo>
                  <a:pt x="5443" y="5102981"/>
                  <a:pt x="10885" y="3335262"/>
                  <a:pt x="16328" y="156754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132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8E6685F-C9E9-B7C5-D9CB-9A751E503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3722" y="809745"/>
            <a:ext cx="3590780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This is a Section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DF8343D-233D-C38E-C6DC-48AB472AD9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71912" y="1488606"/>
            <a:ext cx="9620088" cy="5369394"/>
          </a:xfrm>
          <a:custGeom>
            <a:avLst/>
            <a:gdLst>
              <a:gd name="connsiteX0" fmla="*/ 6924701 w 9620088"/>
              <a:gd name="connsiteY0" fmla="*/ 0 h 5369394"/>
              <a:gd name="connsiteX1" fmla="*/ 9443029 w 9620088"/>
              <a:gd name="connsiteY1" fmla="*/ 457203 h 5369394"/>
              <a:gd name="connsiteX2" fmla="*/ 9620088 w 9620088"/>
              <a:gd name="connsiteY2" fmla="*/ 529815 h 5369394"/>
              <a:gd name="connsiteX3" fmla="*/ 9620088 w 9620088"/>
              <a:gd name="connsiteY3" fmla="*/ 5369394 h 5369394"/>
              <a:gd name="connsiteX4" fmla="*/ 0 w 9620088"/>
              <a:gd name="connsiteY4" fmla="*/ 5369394 h 5369394"/>
              <a:gd name="connsiteX5" fmla="*/ 25377 w 9620088"/>
              <a:gd name="connsiteY5" fmla="*/ 5274802 h 5369394"/>
              <a:gd name="connsiteX6" fmla="*/ 6924701 w 9620088"/>
              <a:gd name="connsiteY6" fmla="*/ 0 h 5369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0088" h="5369394">
                <a:moveTo>
                  <a:pt x="6924701" y="0"/>
                </a:moveTo>
                <a:cubicBezTo>
                  <a:pt x="7786551" y="0"/>
                  <a:pt x="8644207" y="149897"/>
                  <a:pt x="9443029" y="457203"/>
                </a:cubicBezTo>
                <a:lnTo>
                  <a:pt x="9620088" y="529815"/>
                </a:lnTo>
                <a:lnTo>
                  <a:pt x="9620088" y="5369394"/>
                </a:lnTo>
                <a:lnTo>
                  <a:pt x="0" y="5369394"/>
                </a:lnTo>
                <a:lnTo>
                  <a:pt x="25377" y="5274802"/>
                </a:lnTo>
                <a:cubicBezTo>
                  <a:pt x="1076014" y="1665517"/>
                  <a:pt x="4051869" y="0"/>
                  <a:pt x="69247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769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re Talent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143221A-3574-AD6A-D251-432E5FF727F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93758" y="2260171"/>
            <a:ext cx="1479578" cy="14682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tx2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Hire Talent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BD5672B-1157-D6DA-2D99-D4749E3A9C18}"/>
              </a:ext>
            </a:extLst>
          </p:cNvPr>
          <p:cNvSpPr/>
          <p:nvPr userDrawn="1"/>
        </p:nvSpPr>
        <p:spPr>
          <a:xfrm>
            <a:off x="6586612" y="0"/>
            <a:ext cx="5036862" cy="2903264"/>
          </a:xfrm>
          <a:custGeom>
            <a:avLst/>
            <a:gdLst>
              <a:gd name="connsiteX0" fmla="*/ 3704121 w 5036862"/>
              <a:gd name="connsiteY0" fmla="*/ 0 h 2903264"/>
              <a:gd name="connsiteX1" fmla="*/ 5036862 w 5036862"/>
              <a:gd name="connsiteY1" fmla="*/ 0 h 2903264"/>
              <a:gd name="connsiteX2" fmla="*/ 5036862 w 5036862"/>
              <a:gd name="connsiteY2" fmla="*/ 1700030 h 2903264"/>
              <a:gd name="connsiteX3" fmla="*/ 3842758 w 5036862"/>
              <a:gd name="connsiteY3" fmla="*/ 2903264 h 2903264"/>
              <a:gd name="connsiteX4" fmla="*/ 0 w 5036862"/>
              <a:gd name="connsiteY4" fmla="*/ 2903264 h 2903264"/>
              <a:gd name="connsiteX5" fmla="*/ 1332742 w 5036862"/>
              <a:gd name="connsiteY5" fmla="*/ 1570522 h 2903264"/>
              <a:gd name="connsiteX6" fmla="*/ 3704121 w 5036862"/>
              <a:gd name="connsiteY6" fmla="*/ 1570522 h 2903264"/>
              <a:gd name="connsiteX7" fmla="*/ 3704121 w 5036862"/>
              <a:gd name="connsiteY7" fmla="*/ 0 h 290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6862" h="2903264">
                <a:moveTo>
                  <a:pt x="3704121" y="0"/>
                </a:moveTo>
                <a:lnTo>
                  <a:pt x="5036862" y="0"/>
                </a:lnTo>
                <a:lnTo>
                  <a:pt x="5036862" y="1700030"/>
                </a:lnTo>
                <a:cubicBezTo>
                  <a:pt x="4466624" y="1878889"/>
                  <a:pt x="4017623" y="2331314"/>
                  <a:pt x="3842758" y="2903264"/>
                </a:cubicBezTo>
                <a:lnTo>
                  <a:pt x="0" y="2903264"/>
                </a:lnTo>
                <a:lnTo>
                  <a:pt x="1332742" y="1570522"/>
                </a:lnTo>
                <a:lnTo>
                  <a:pt x="3704121" y="1570522"/>
                </a:lnTo>
                <a:lnTo>
                  <a:pt x="3704121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0590DC5-CA8A-4690-A4EB-360323E32735}"/>
              </a:ext>
            </a:extLst>
          </p:cNvPr>
          <p:cNvSpPr/>
          <p:nvPr userDrawn="1"/>
        </p:nvSpPr>
        <p:spPr>
          <a:xfrm>
            <a:off x="11116850" y="2364974"/>
            <a:ext cx="1075151" cy="2140603"/>
          </a:xfrm>
          <a:custGeom>
            <a:avLst/>
            <a:gdLst>
              <a:gd name="connsiteX0" fmla="*/ 1070301 w 1075151"/>
              <a:gd name="connsiteY0" fmla="*/ 0 h 2140603"/>
              <a:gd name="connsiteX1" fmla="*/ 1075151 w 1075151"/>
              <a:gd name="connsiteY1" fmla="*/ 245 h 2140603"/>
              <a:gd name="connsiteX2" fmla="*/ 1075151 w 1075151"/>
              <a:gd name="connsiteY2" fmla="*/ 2140358 h 2140603"/>
              <a:gd name="connsiteX3" fmla="*/ 1070301 w 1075151"/>
              <a:gd name="connsiteY3" fmla="*/ 2140603 h 2140603"/>
              <a:gd name="connsiteX4" fmla="*/ 0 w 1075151"/>
              <a:gd name="connsiteY4" fmla="*/ 1070301 h 2140603"/>
              <a:gd name="connsiteX5" fmla="*/ 1070301 w 1075151"/>
              <a:gd name="connsiteY5" fmla="*/ 0 h 214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151" h="2140603">
                <a:moveTo>
                  <a:pt x="1070301" y="0"/>
                </a:moveTo>
                <a:lnTo>
                  <a:pt x="1075151" y="245"/>
                </a:lnTo>
                <a:lnTo>
                  <a:pt x="1075151" y="2140358"/>
                </a:lnTo>
                <a:lnTo>
                  <a:pt x="1070301" y="2140603"/>
                </a:lnTo>
                <a:cubicBezTo>
                  <a:pt x="479190" y="2140603"/>
                  <a:pt x="0" y="1661413"/>
                  <a:pt x="0" y="1070301"/>
                </a:cubicBezTo>
                <a:cubicBezTo>
                  <a:pt x="0" y="479190"/>
                  <a:pt x="479190" y="0"/>
                  <a:pt x="1070301" y="0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69BDA78-3C1B-2857-7592-DC39FD13E515}"/>
              </a:ext>
            </a:extLst>
          </p:cNvPr>
          <p:cNvSpPr/>
          <p:nvPr userDrawn="1"/>
        </p:nvSpPr>
        <p:spPr>
          <a:xfrm>
            <a:off x="6907188" y="3967003"/>
            <a:ext cx="4716287" cy="2890997"/>
          </a:xfrm>
          <a:custGeom>
            <a:avLst/>
            <a:gdLst>
              <a:gd name="connsiteX0" fmla="*/ 227697 w 4716287"/>
              <a:gd name="connsiteY0" fmla="*/ 0 h 2890997"/>
              <a:gd name="connsiteX1" fmla="*/ 3522182 w 4716287"/>
              <a:gd name="connsiteY1" fmla="*/ 0 h 2890997"/>
              <a:gd name="connsiteX2" fmla="*/ 4716287 w 4716287"/>
              <a:gd name="connsiteY2" fmla="*/ 1203233 h 2890997"/>
              <a:gd name="connsiteX3" fmla="*/ 4716287 w 4716287"/>
              <a:gd name="connsiteY3" fmla="*/ 2890997 h 2890997"/>
              <a:gd name="connsiteX4" fmla="*/ 3383545 w 4716287"/>
              <a:gd name="connsiteY4" fmla="*/ 2890997 h 2890997"/>
              <a:gd name="connsiteX5" fmla="*/ 3383545 w 4716287"/>
              <a:gd name="connsiteY5" fmla="*/ 1332742 h 2890997"/>
              <a:gd name="connsiteX6" fmla="*/ 1012166 w 4716287"/>
              <a:gd name="connsiteY6" fmla="*/ 1332742 h 2890997"/>
              <a:gd name="connsiteX7" fmla="*/ 67095 w 4716287"/>
              <a:gd name="connsiteY7" fmla="*/ 387670 h 2890997"/>
              <a:gd name="connsiteX8" fmla="*/ 12610 w 4716287"/>
              <a:gd name="connsiteY8" fmla="*/ 153756 h 2890997"/>
              <a:gd name="connsiteX9" fmla="*/ 227697 w 4716287"/>
              <a:gd name="connsiteY9" fmla="*/ 0 h 289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6287" h="2890997">
                <a:moveTo>
                  <a:pt x="227697" y="0"/>
                </a:moveTo>
                <a:lnTo>
                  <a:pt x="3522182" y="0"/>
                </a:lnTo>
                <a:cubicBezTo>
                  <a:pt x="3697047" y="572235"/>
                  <a:pt x="4146049" y="1024374"/>
                  <a:pt x="4716287" y="1203233"/>
                </a:cubicBezTo>
                <a:lnTo>
                  <a:pt x="4716287" y="2890997"/>
                </a:lnTo>
                <a:lnTo>
                  <a:pt x="3383545" y="2890997"/>
                </a:lnTo>
                <a:lnTo>
                  <a:pt x="3383545" y="1332742"/>
                </a:lnTo>
                <a:lnTo>
                  <a:pt x="1012166" y="1332742"/>
                </a:lnTo>
                <a:lnTo>
                  <a:pt x="67095" y="387670"/>
                </a:lnTo>
                <a:cubicBezTo>
                  <a:pt x="-512" y="320063"/>
                  <a:pt x="-13634" y="230206"/>
                  <a:pt x="12610" y="153756"/>
                </a:cubicBezTo>
                <a:cubicBezTo>
                  <a:pt x="41992" y="68177"/>
                  <a:pt x="120724" y="0"/>
                  <a:pt x="227697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594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re Talent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F2BE814-5E39-6CFB-F084-542E0CF02F17}"/>
              </a:ext>
            </a:extLst>
          </p:cNvPr>
          <p:cNvSpPr/>
          <p:nvPr/>
        </p:nvSpPr>
        <p:spPr>
          <a:xfrm>
            <a:off x="6586612" y="0"/>
            <a:ext cx="5036862" cy="2903264"/>
          </a:xfrm>
          <a:custGeom>
            <a:avLst/>
            <a:gdLst>
              <a:gd name="connsiteX0" fmla="*/ 3704121 w 5036862"/>
              <a:gd name="connsiteY0" fmla="*/ 0 h 2903264"/>
              <a:gd name="connsiteX1" fmla="*/ 5036862 w 5036862"/>
              <a:gd name="connsiteY1" fmla="*/ 0 h 2903264"/>
              <a:gd name="connsiteX2" fmla="*/ 5036862 w 5036862"/>
              <a:gd name="connsiteY2" fmla="*/ 1700030 h 2903264"/>
              <a:gd name="connsiteX3" fmla="*/ 3842758 w 5036862"/>
              <a:gd name="connsiteY3" fmla="*/ 2903264 h 2903264"/>
              <a:gd name="connsiteX4" fmla="*/ 0 w 5036862"/>
              <a:gd name="connsiteY4" fmla="*/ 2903264 h 2903264"/>
              <a:gd name="connsiteX5" fmla="*/ 1332742 w 5036862"/>
              <a:gd name="connsiteY5" fmla="*/ 1570522 h 2903264"/>
              <a:gd name="connsiteX6" fmla="*/ 3704121 w 5036862"/>
              <a:gd name="connsiteY6" fmla="*/ 1570522 h 2903264"/>
              <a:gd name="connsiteX7" fmla="*/ 3704121 w 5036862"/>
              <a:gd name="connsiteY7" fmla="*/ 0 h 290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6862" h="2903264">
                <a:moveTo>
                  <a:pt x="3704121" y="0"/>
                </a:moveTo>
                <a:lnTo>
                  <a:pt x="5036862" y="0"/>
                </a:lnTo>
                <a:lnTo>
                  <a:pt x="5036862" y="1700030"/>
                </a:lnTo>
                <a:cubicBezTo>
                  <a:pt x="4466624" y="1878889"/>
                  <a:pt x="4017623" y="2331314"/>
                  <a:pt x="3842758" y="2903264"/>
                </a:cubicBezTo>
                <a:lnTo>
                  <a:pt x="0" y="2903264"/>
                </a:lnTo>
                <a:lnTo>
                  <a:pt x="1332742" y="1570522"/>
                </a:lnTo>
                <a:lnTo>
                  <a:pt x="3704121" y="1570522"/>
                </a:lnTo>
                <a:lnTo>
                  <a:pt x="3704121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845532C-7ED9-051F-468C-872DD57897DA}"/>
              </a:ext>
            </a:extLst>
          </p:cNvPr>
          <p:cNvSpPr/>
          <p:nvPr/>
        </p:nvSpPr>
        <p:spPr>
          <a:xfrm>
            <a:off x="11116850" y="2364974"/>
            <a:ext cx="1075151" cy="2140603"/>
          </a:xfrm>
          <a:custGeom>
            <a:avLst/>
            <a:gdLst>
              <a:gd name="connsiteX0" fmla="*/ 1070301 w 1075151"/>
              <a:gd name="connsiteY0" fmla="*/ 0 h 2140603"/>
              <a:gd name="connsiteX1" fmla="*/ 1075151 w 1075151"/>
              <a:gd name="connsiteY1" fmla="*/ 245 h 2140603"/>
              <a:gd name="connsiteX2" fmla="*/ 1075151 w 1075151"/>
              <a:gd name="connsiteY2" fmla="*/ 2140358 h 2140603"/>
              <a:gd name="connsiteX3" fmla="*/ 1070301 w 1075151"/>
              <a:gd name="connsiteY3" fmla="*/ 2140603 h 2140603"/>
              <a:gd name="connsiteX4" fmla="*/ 0 w 1075151"/>
              <a:gd name="connsiteY4" fmla="*/ 1070301 h 2140603"/>
              <a:gd name="connsiteX5" fmla="*/ 1070301 w 1075151"/>
              <a:gd name="connsiteY5" fmla="*/ 0 h 214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151" h="2140603">
                <a:moveTo>
                  <a:pt x="1070301" y="0"/>
                </a:moveTo>
                <a:lnTo>
                  <a:pt x="1075151" y="245"/>
                </a:lnTo>
                <a:lnTo>
                  <a:pt x="1075151" y="2140358"/>
                </a:lnTo>
                <a:lnTo>
                  <a:pt x="1070301" y="2140603"/>
                </a:lnTo>
                <a:cubicBezTo>
                  <a:pt x="479190" y="2140603"/>
                  <a:pt x="0" y="1661413"/>
                  <a:pt x="0" y="1070301"/>
                </a:cubicBezTo>
                <a:cubicBezTo>
                  <a:pt x="0" y="479190"/>
                  <a:pt x="479190" y="0"/>
                  <a:pt x="1070301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4FE21FF-70FC-C949-ED0A-D5491C139442}"/>
              </a:ext>
            </a:extLst>
          </p:cNvPr>
          <p:cNvSpPr/>
          <p:nvPr/>
        </p:nvSpPr>
        <p:spPr>
          <a:xfrm>
            <a:off x="6907188" y="3967003"/>
            <a:ext cx="4716287" cy="2890997"/>
          </a:xfrm>
          <a:custGeom>
            <a:avLst/>
            <a:gdLst>
              <a:gd name="connsiteX0" fmla="*/ 227697 w 4716287"/>
              <a:gd name="connsiteY0" fmla="*/ 0 h 2890997"/>
              <a:gd name="connsiteX1" fmla="*/ 3522182 w 4716287"/>
              <a:gd name="connsiteY1" fmla="*/ 0 h 2890997"/>
              <a:gd name="connsiteX2" fmla="*/ 4716287 w 4716287"/>
              <a:gd name="connsiteY2" fmla="*/ 1203233 h 2890997"/>
              <a:gd name="connsiteX3" fmla="*/ 4716287 w 4716287"/>
              <a:gd name="connsiteY3" fmla="*/ 2890997 h 2890997"/>
              <a:gd name="connsiteX4" fmla="*/ 3383545 w 4716287"/>
              <a:gd name="connsiteY4" fmla="*/ 2890997 h 2890997"/>
              <a:gd name="connsiteX5" fmla="*/ 3383545 w 4716287"/>
              <a:gd name="connsiteY5" fmla="*/ 1332742 h 2890997"/>
              <a:gd name="connsiteX6" fmla="*/ 1012166 w 4716287"/>
              <a:gd name="connsiteY6" fmla="*/ 1332742 h 2890997"/>
              <a:gd name="connsiteX7" fmla="*/ 67095 w 4716287"/>
              <a:gd name="connsiteY7" fmla="*/ 387670 h 2890997"/>
              <a:gd name="connsiteX8" fmla="*/ 12610 w 4716287"/>
              <a:gd name="connsiteY8" fmla="*/ 153756 h 2890997"/>
              <a:gd name="connsiteX9" fmla="*/ 227697 w 4716287"/>
              <a:gd name="connsiteY9" fmla="*/ 0 h 289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6287" h="2890997">
                <a:moveTo>
                  <a:pt x="227697" y="0"/>
                </a:moveTo>
                <a:lnTo>
                  <a:pt x="3522182" y="0"/>
                </a:lnTo>
                <a:cubicBezTo>
                  <a:pt x="3697047" y="572235"/>
                  <a:pt x="4146049" y="1024374"/>
                  <a:pt x="4716287" y="1203233"/>
                </a:cubicBezTo>
                <a:lnTo>
                  <a:pt x="4716287" y="2890997"/>
                </a:lnTo>
                <a:lnTo>
                  <a:pt x="3383545" y="2890997"/>
                </a:lnTo>
                <a:lnTo>
                  <a:pt x="3383545" y="1332742"/>
                </a:lnTo>
                <a:lnTo>
                  <a:pt x="1012166" y="1332742"/>
                </a:lnTo>
                <a:lnTo>
                  <a:pt x="67095" y="387670"/>
                </a:lnTo>
                <a:cubicBezTo>
                  <a:pt x="-512" y="320063"/>
                  <a:pt x="-13634" y="230206"/>
                  <a:pt x="12610" y="153756"/>
                </a:cubicBezTo>
                <a:cubicBezTo>
                  <a:pt x="41992" y="68177"/>
                  <a:pt x="120724" y="0"/>
                  <a:pt x="227697" y="0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37B2C7-045A-85BB-5617-7FAF25EF59ED}"/>
              </a:ext>
            </a:extLst>
          </p:cNvPr>
          <p:cNvGrpSpPr/>
          <p:nvPr/>
        </p:nvGrpSpPr>
        <p:grpSpPr>
          <a:xfrm>
            <a:off x="1509301" y="2260171"/>
            <a:ext cx="3848493" cy="2337658"/>
            <a:chOff x="2017301" y="1960716"/>
            <a:chExt cx="3848493" cy="2337658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E104E099-C76F-EE2B-51B2-028D5F2617E5}"/>
                </a:ext>
              </a:extLst>
            </p:cNvPr>
            <p:cNvGrpSpPr/>
            <p:nvPr/>
          </p:nvGrpSpPr>
          <p:grpSpPr>
            <a:xfrm>
              <a:off x="3201758" y="1960716"/>
              <a:ext cx="1478297" cy="1469902"/>
              <a:chOff x="3201758" y="1960716"/>
              <a:chExt cx="1478297" cy="1469902"/>
            </a:xfrm>
            <a:solidFill>
              <a:schemeClr val="bg1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649823E-CFCC-E4CB-7874-D61690594472}"/>
                  </a:ext>
                </a:extLst>
              </p:cNvPr>
              <p:cNvSpPr/>
              <p:nvPr/>
            </p:nvSpPr>
            <p:spPr>
              <a:xfrm>
                <a:off x="3201758" y="2003025"/>
                <a:ext cx="664755" cy="622447"/>
              </a:xfrm>
              <a:custGeom>
                <a:avLst/>
                <a:gdLst>
                  <a:gd name="connsiteX0" fmla="*/ 664756 w 664755"/>
                  <a:gd name="connsiteY0" fmla="*/ 463647 h 622447"/>
                  <a:gd name="connsiteX1" fmla="*/ 664756 w 664755"/>
                  <a:gd name="connsiteY1" fmla="*/ 30051 h 622447"/>
                  <a:gd name="connsiteX2" fmla="*/ 644464 w 664755"/>
                  <a:gd name="connsiteY2" fmla="*/ 1664 h 622447"/>
                  <a:gd name="connsiteX3" fmla="*/ 613592 w 664755"/>
                  <a:gd name="connsiteY3" fmla="*/ 8855 h 622447"/>
                  <a:gd name="connsiteX4" fmla="*/ 488863 w 664755"/>
                  <a:gd name="connsiteY4" fmla="*/ 133584 h 622447"/>
                  <a:gd name="connsiteX5" fmla="*/ 488863 w 664755"/>
                  <a:gd name="connsiteY5" fmla="*/ 446554 h 622447"/>
                  <a:gd name="connsiteX6" fmla="*/ 175893 w 664755"/>
                  <a:gd name="connsiteY6" fmla="*/ 446554 h 622447"/>
                  <a:gd name="connsiteX7" fmla="*/ 0 w 664755"/>
                  <a:gd name="connsiteY7" fmla="*/ 622447 h 622447"/>
                  <a:gd name="connsiteX8" fmla="*/ 507160 w 664755"/>
                  <a:gd name="connsiteY8" fmla="*/ 622447 h 622447"/>
                  <a:gd name="connsiteX9" fmla="*/ 664756 w 664755"/>
                  <a:gd name="connsiteY9" fmla="*/ 463647 h 62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4755" h="622447">
                    <a:moveTo>
                      <a:pt x="664756" y="463647"/>
                    </a:moveTo>
                    <a:lnTo>
                      <a:pt x="664756" y="30051"/>
                    </a:lnTo>
                    <a:cubicBezTo>
                      <a:pt x="664756" y="15933"/>
                      <a:pt x="655758" y="5542"/>
                      <a:pt x="644464" y="1664"/>
                    </a:cubicBezTo>
                    <a:cubicBezTo>
                      <a:pt x="634374" y="-1799"/>
                      <a:pt x="622515" y="-68"/>
                      <a:pt x="613592" y="8855"/>
                    </a:cubicBezTo>
                    <a:lnTo>
                      <a:pt x="488863" y="133584"/>
                    </a:lnTo>
                    <a:lnTo>
                      <a:pt x="488863" y="446554"/>
                    </a:lnTo>
                    <a:lnTo>
                      <a:pt x="175893" y="446554"/>
                    </a:lnTo>
                    <a:lnTo>
                      <a:pt x="0" y="622447"/>
                    </a:lnTo>
                    <a:lnTo>
                      <a:pt x="507160" y="622447"/>
                    </a:lnTo>
                    <a:cubicBezTo>
                      <a:pt x="530239" y="546962"/>
                      <a:pt x="589497" y="487252"/>
                      <a:pt x="664756" y="463647"/>
                    </a:cubicBez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E4FFDA1-EB48-EC53-AFEF-7533B7D4A235}"/>
                  </a:ext>
                </a:extLst>
              </p:cNvPr>
              <p:cNvSpPr/>
              <p:nvPr/>
            </p:nvSpPr>
            <p:spPr>
              <a:xfrm>
                <a:off x="3244066" y="2765862"/>
                <a:ext cx="622446" cy="664756"/>
              </a:xfrm>
              <a:custGeom>
                <a:avLst/>
                <a:gdLst>
                  <a:gd name="connsiteX0" fmla="*/ 464851 w 622446"/>
                  <a:gd name="connsiteY0" fmla="*/ 0 h 664756"/>
                  <a:gd name="connsiteX1" fmla="*/ 30051 w 622446"/>
                  <a:gd name="connsiteY1" fmla="*/ 0 h 664756"/>
                  <a:gd name="connsiteX2" fmla="*/ 1664 w 622446"/>
                  <a:gd name="connsiteY2" fmla="*/ 20292 h 664756"/>
                  <a:gd name="connsiteX3" fmla="*/ 8855 w 622446"/>
                  <a:gd name="connsiteY3" fmla="*/ 51164 h 664756"/>
                  <a:gd name="connsiteX4" fmla="*/ 133584 w 622446"/>
                  <a:gd name="connsiteY4" fmla="*/ 175893 h 664756"/>
                  <a:gd name="connsiteX5" fmla="*/ 446554 w 622446"/>
                  <a:gd name="connsiteY5" fmla="*/ 175893 h 664756"/>
                  <a:gd name="connsiteX6" fmla="*/ 446554 w 622446"/>
                  <a:gd name="connsiteY6" fmla="*/ 488863 h 664756"/>
                  <a:gd name="connsiteX7" fmla="*/ 622447 w 622446"/>
                  <a:gd name="connsiteY7" fmla="*/ 664756 h 664756"/>
                  <a:gd name="connsiteX8" fmla="*/ 622447 w 622446"/>
                  <a:gd name="connsiteY8" fmla="*/ 158801 h 664756"/>
                  <a:gd name="connsiteX9" fmla="*/ 464851 w 622446"/>
                  <a:gd name="connsiteY9" fmla="*/ 0 h 664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2446" h="664756">
                    <a:moveTo>
                      <a:pt x="464851" y="0"/>
                    </a:moveTo>
                    <a:lnTo>
                      <a:pt x="30051" y="0"/>
                    </a:lnTo>
                    <a:cubicBezTo>
                      <a:pt x="15933" y="0"/>
                      <a:pt x="5542" y="8998"/>
                      <a:pt x="1664" y="20292"/>
                    </a:cubicBezTo>
                    <a:cubicBezTo>
                      <a:pt x="-1799" y="30382"/>
                      <a:pt x="-68" y="42241"/>
                      <a:pt x="8855" y="51164"/>
                    </a:cubicBezTo>
                    <a:lnTo>
                      <a:pt x="133584" y="175893"/>
                    </a:lnTo>
                    <a:lnTo>
                      <a:pt x="446554" y="175893"/>
                    </a:lnTo>
                    <a:lnTo>
                      <a:pt x="446554" y="488863"/>
                    </a:lnTo>
                    <a:lnTo>
                      <a:pt x="622447" y="664756"/>
                    </a:lnTo>
                    <a:lnTo>
                      <a:pt x="622447" y="158801"/>
                    </a:lnTo>
                    <a:cubicBezTo>
                      <a:pt x="547188" y="135195"/>
                      <a:pt x="487930" y="75522"/>
                      <a:pt x="4648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A94F1B3-B6C4-E8FE-7BD1-B71C1C01D993}"/>
                  </a:ext>
                </a:extLst>
              </p:cNvPr>
              <p:cNvSpPr/>
              <p:nvPr/>
            </p:nvSpPr>
            <p:spPr>
              <a:xfrm>
                <a:off x="4015299" y="2765862"/>
                <a:ext cx="664755" cy="622447"/>
              </a:xfrm>
              <a:custGeom>
                <a:avLst/>
                <a:gdLst>
                  <a:gd name="connsiteX0" fmla="*/ 152626 w 664755"/>
                  <a:gd name="connsiteY0" fmla="*/ 0 h 622447"/>
                  <a:gd name="connsiteX1" fmla="*/ 0 w 664755"/>
                  <a:gd name="connsiteY1" fmla="*/ 157106 h 622447"/>
                  <a:gd name="connsiteX2" fmla="*/ 0 w 664755"/>
                  <a:gd name="connsiteY2" fmla="*/ 592396 h 622447"/>
                  <a:gd name="connsiteX3" fmla="*/ 20292 w 664755"/>
                  <a:gd name="connsiteY3" fmla="*/ 620783 h 622447"/>
                  <a:gd name="connsiteX4" fmla="*/ 51164 w 664755"/>
                  <a:gd name="connsiteY4" fmla="*/ 613592 h 622447"/>
                  <a:gd name="connsiteX5" fmla="*/ 175893 w 664755"/>
                  <a:gd name="connsiteY5" fmla="*/ 488863 h 622447"/>
                  <a:gd name="connsiteX6" fmla="*/ 175893 w 664755"/>
                  <a:gd name="connsiteY6" fmla="*/ 175893 h 622447"/>
                  <a:gd name="connsiteX7" fmla="*/ 488863 w 664755"/>
                  <a:gd name="connsiteY7" fmla="*/ 175893 h 622447"/>
                  <a:gd name="connsiteX8" fmla="*/ 664756 w 664755"/>
                  <a:gd name="connsiteY8" fmla="*/ 0 h 622447"/>
                  <a:gd name="connsiteX9" fmla="*/ 152626 w 664755"/>
                  <a:gd name="connsiteY9" fmla="*/ 0 h 62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4755" h="622447">
                    <a:moveTo>
                      <a:pt x="152626" y="0"/>
                    </a:moveTo>
                    <a:cubicBezTo>
                      <a:pt x="130075" y="73828"/>
                      <a:pt x="72887" y="132484"/>
                      <a:pt x="0" y="157106"/>
                    </a:cubicBezTo>
                    <a:lnTo>
                      <a:pt x="0" y="592396"/>
                    </a:lnTo>
                    <a:cubicBezTo>
                      <a:pt x="0" y="606514"/>
                      <a:pt x="8998" y="616905"/>
                      <a:pt x="20292" y="620783"/>
                    </a:cubicBezTo>
                    <a:cubicBezTo>
                      <a:pt x="30382" y="624247"/>
                      <a:pt x="42241" y="622515"/>
                      <a:pt x="51164" y="613592"/>
                    </a:cubicBezTo>
                    <a:lnTo>
                      <a:pt x="175893" y="488863"/>
                    </a:lnTo>
                    <a:lnTo>
                      <a:pt x="175893" y="175893"/>
                    </a:lnTo>
                    <a:lnTo>
                      <a:pt x="488863" y="175893"/>
                    </a:lnTo>
                    <a:lnTo>
                      <a:pt x="664756" y="0"/>
                    </a:lnTo>
                    <a:lnTo>
                      <a:pt x="152626" y="0"/>
                    </a:ln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A4A57DB-CCFD-943E-C3C3-4B928070570C}"/>
                  </a:ext>
                </a:extLst>
              </p:cNvPr>
              <p:cNvSpPr/>
              <p:nvPr/>
            </p:nvSpPr>
            <p:spPr>
              <a:xfrm>
                <a:off x="4015299" y="1960716"/>
                <a:ext cx="622446" cy="664756"/>
              </a:xfrm>
              <a:custGeom>
                <a:avLst/>
                <a:gdLst>
                  <a:gd name="connsiteX0" fmla="*/ 152626 w 622446"/>
                  <a:gd name="connsiteY0" fmla="*/ 664756 h 664756"/>
                  <a:gd name="connsiteX1" fmla="*/ 592396 w 622446"/>
                  <a:gd name="connsiteY1" fmla="*/ 664756 h 664756"/>
                  <a:gd name="connsiteX2" fmla="*/ 620783 w 622446"/>
                  <a:gd name="connsiteY2" fmla="*/ 644464 h 664756"/>
                  <a:gd name="connsiteX3" fmla="*/ 613592 w 622446"/>
                  <a:gd name="connsiteY3" fmla="*/ 613592 h 664756"/>
                  <a:gd name="connsiteX4" fmla="*/ 488863 w 622446"/>
                  <a:gd name="connsiteY4" fmla="*/ 488863 h 664756"/>
                  <a:gd name="connsiteX5" fmla="*/ 175893 w 622446"/>
                  <a:gd name="connsiteY5" fmla="*/ 488863 h 664756"/>
                  <a:gd name="connsiteX6" fmla="*/ 175893 w 622446"/>
                  <a:gd name="connsiteY6" fmla="*/ 175893 h 664756"/>
                  <a:gd name="connsiteX7" fmla="*/ 0 w 622446"/>
                  <a:gd name="connsiteY7" fmla="*/ 0 h 664756"/>
                  <a:gd name="connsiteX8" fmla="*/ 0 w 622446"/>
                  <a:gd name="connsiteY8" fmla="*/ 507650 h 664756"/>
                  <a:gd name="connsiteX9" fmla="*/ 152626 w 622446"/>
                  <a:gd name="connsiteY9" fmla="*/ 664756 h 664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2446" h="664756">
                    <a:moveTo>
                      <a:pt x="152626" y="664756"/>
                    </a:moveTo>
                    <a:lnTo>
                      <a:pt x="592396" y="664756"/>
                    </a:lnTo>
                    <a:cubicBezTo>
                      <a:pt x="606514" y="664756"/>
                      <a:pt x="616905" y="655758"/>
                      <a:pt x="620783" y="644464"/>
                    </a:cubicBezTo>
                    <a:cubicBezTo>
                      <a:pt x="624246" y="634374"/>
                      <a:pt x="622515" y="622515"/>
                      <a:pt x="613592" y="613592"/>
                    </a:cubicBezTo>
                    <a:lnTo>
                      <a:pt x="488863" y="488863"/>
                    </a:lnTo>
                    <a:lnTo>
                      <a:pt x="175893" y="488863"/>
                    </a:lnTo>
                    <a:lnTo>
                      <a:pt x="175893" y="175893"/>
                    </a:lnTo>
                    <a:lnTo>
                      <a:pt x="0" y="0"/>
                    </a:lnTo>
                    <a:lnTo>
                      <a:pt x="0" y="507650"/>
                    </a:lnTo>
                    <a:cubicBezTo>
                      <a:pt x="72887" y="532309"/>
                      <a:pt x="130075" y="590928"/>
                      <a:pt x="152626" y="664756"/>
                    </a:cubicBez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99A25F-38EB-7165-2399-271B86C74DDF}"/>
                </a:ext>
              </a:extLst>
            </p:cNvPr>
            <p:cNvSpPr/>
            <p:nvPr/>
          </p:nvSpPr>
          <p:spPr>
            <a:xfrm>
              <a:off x="3799650" y="2554429"/>
              <a:ext cx="282512" cy="282512"/>
            </a:xfrm>
            <a:custGeom>
              <a:avLst/>
              <a:gdLst>
                <a:gd name="connsiteX0" fmla="*/ 282513 w 282512"/>
                <a:gd name="connsiteY0" fmla="*/ 141256 h 282512"/>
                <a:gd name="connsiteX1" fmla="*/ 141256 w 282512"/>
                <a:gd name="connsiteY1" fmla="*/ 282513 h 282512"/>
                <a:gd name="connsiteX2" fmla="*/ 0 w 282512"/>
                <a:gd name="connsiteY2" fmla="*/ 141256 h 282512"/>
                <a:gd name="connsiteX3" fmla="*/ 141256 w 282512"/>
                <a:gd name="connsiteY3" fmla="*/ 0 h 282512"/>
                <a:gd name="connsiteX4" fmla="*/ 282513 w 282512"/>
                <a:gd name="connsiteY4" fmla="*/ 141256 h 28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512" h="282512">
                  <a:moveTo>
                    <a:pt x="282513" y="141256"/>
                  </a:moveTo>
                  <a:cubicBezTo>
                    <a:pt x="282513" y="219270"/>
                    <a:pt x="219270" y="282513"/>
                    <a:pt x="141256" y="282513"/>
                  </a:cubicBezTo>
                  <a:cubicBezTo>
                    <a:pt x="63243" y="282513"/>
                    <a:pt x="0" y="219270"/>
                    <a:pt x="0" y="141256"/>
                  </a:cubicBezTo>
                  <a:cubicBezTo>
                    <a:pt x="0" y="63243"/>
                    <a:pt x="63243" y="0"/>
                    <a:pt x="141256" y="0"/>
                  </a:cubicBezTo>
                  <a:cubicBezTo>
                    <a:pt x="219270" y="0"/>
                    <a:pt x="282513" y="63243"/>
                    <a:pt x="282513" y="141256"/>
                  </a:cubicBezTo>
                  <a:close/>
                </a:path>
              </a:pathLst>
            </a:custGeom>
            <a:solidFill>
              <a:schemeClr val="accent1"/>
            </a:solidFill>
            <a:ln w="37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F1A715-142F-A4A1-1D9B-AA1F2645900B}"/>
                </a:ext>
              </a:extLst>
            </p:cNvPr>
            <p:cNvSpPr txBox="1"/>
            <p:nvPr userDrawn="1"/>
          </p:nvSpPr>
          <p:spPr>
            <a:xfrm>
              <a:off x="2017301" y="3652043"/>
              <a:ext cx="384849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None/>
              </a:pPr>
              <a:r>
                <a:rPr lang="en-US" sz="4000" b="1" kern="1200">
                  <a:solidFill>
                    <a:schemeClr val="bg1"/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Hire Talent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9362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 Talent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tx2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Build Talent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13D7F8-FD21-B638-CADB-69461869A7D6}"/>
              </a:ext>
            </a:extLst>
          </p:cNvPr>
          <p:cNvGrpSpPr/>
          <p:nvPr userDrawn="1"/>
        </p:nvGrpSpPr>
        <p:grpSpPr>
          <a:xfrm>
            <a:off x="2814491" y="2395041"/>
            <a:ext cx="1238112" cy="1197904"/>
            <a:chOff x="4241051" y="2324992"/>
            <a:chExt cx="1382912" cy="133800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0A98C5-9E1E-3E92-3EF8-299F81CC5855}"/>
                </a:ext>
              </a:extLst>
            </p:cNvPr>
            <p:cNvSpPr/>
            <p:nvPr/>
          </p:nvSpPr>
          <p:spPr>
            <a:xfrm>
              <a:off x="5281912" y="2390679"/>
              <a:ext cx="342051" cy="1149159"/>
            </a:xfrm>
            <a:custGeom>
              <a:avLst/>
              <a:gdLst>
                <a:gd name="connsiteX0" fmla="*/ 342052 w 342051"/>
                <a:gd name="connsiteY0" fmla="*/ 1149160 h 1149159"/>
                <a:gd name="connsiteX1" fmla="*/ 342052 w 342051"/>
                <a:gd name="connsiteY1" fmla="*/ 0 h 1149159"/>
                <a:gd name="connsiteX2" fmla="*/ 0 w 342051"/>
                <a:gd name="connsiteY2" fmla="*/ 342090 h 1149159"/>
                <a:gd name="connsiteX3" fmla="*/ 0 w 342051"/>
                <a:gd name="connsiteY3" fmla="*/ 807108 h 1149159"/>
                <a:gd name="connsiteX4" fmla="*/ 342052 w 342051"/>
                <a:gd name="connsiteY4" fmla="*/ 1149160 h 114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51" h="1149159">
                  <a:moveTo>
                    <a:pt x="342052" y="1149160"/>
                  </a:moveTo>
                  <a:lnTo>
                    <a:pt x="342052" y="0"/>
                  </a:lnTo>
                  <a:lnTo>
                    <a:pt x="0" y="342090"/>
                  </a:lnTo>
                  <a:lnTo>
                    <a:pt x="0" y="807108"/>
                  </a:lnTo>
                  <a:lnTo>
                    <a:pt x="342052" y="1149160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78F0003-5C95-CE49-4B1D-FFD1EC3CC041}"/>
                </a:ext>
              </a:extLst>
            </p:cNvPr>
            <p:cNvSpPr/>
            <p:nvPr/>
          </p:nvSpPr>
          <p:spPr>
            <a:xfrm>
              <a:off x="4424954" y="2324992"/>
              <a:ext cx="1149197" cy="337526"/>
            </a:xfrm>
            <a:custGeom>
              <a:avLst/>
              <a:gdLst>
                <a:gd name="connsiteX0" fmla="*/ 1149198 w 1149197"/>
                <a:gd name="connsiteY0" fmla="*/ 0 h 337526"/>
                <a:gd name="connsiteX1" fmla="*/ 0 w 1149197"/>
                <a:gd name="connsiteY1" fmla="*/ 0 h 337526"/>
                <a:gd name="connsiteX2" fmla="*/ 337527 w 1149197"/>
                <a:gd name="connsiteY2" fmla="*/ 337527 h 337526"/>
                <a:gd name="connsiteX3" fmla="*/ 811671 w 1149197"/>
                <a:gd name="connsiteY3" fmla="*/ 337527 h 337526"/>
                <a:gd name="connsiteX4" fmla="*/ 1149198 w 1149197"/>
                <a:gd name="connsiteY4" fmla="*/ 0 h 33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97" h="337526">
                  <a:moveTo>
                    <a:pt x="1149198" y="0"/>
                  </a:moveTo>
                  <a:lnTo>
                    <a:pt x="0" y="0"/>
                  </a:lnTo>
                  <a:lnTo>
                    <a:pt x="337527" y="337527"/>
                  </a:lnTo>
                  <a:lnTo>
                    <a:pt x="811671" y="337527"/>
                  </a:lnTo>
                  <a:lnTo>
                    <a:pt x="1149198" y="0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D990A9-5048-BF26-4E7F-272383D35E1F}"/>
                </a:ext>
              </a:extLst>
            </p:cNvPr>
            <p:cNvSpPr/>
            <p:nvPr/>
          </p:nvSpPr>
          <p:spPr>
            <a:xfrm>
              <a:off x="4241051" y="2448109"/>
              <a:ext cx="344125" cy="1149197"/>
            </a:xfrm>
            <a:custGeom>
              <a:avLst/>
              <a:gdLst>
                <a:gd name="connsiteX0" fmla="*/ 0 w 344125"/>
                <a:gd name="connsiteY0" fmla="*/ 0 h 1149197"/>
                <a:gd name="connsiteX1" fmla="*/ 0 w 344125"/>
                <a:gd name="connsiteY1" fmla="*/ 1149198 h 1149197"/>
                <a:gd name="connsiteX2" fmla="*/ 344126 w 344125"/>
                <a:gd name="connsiteY2" fmla="*/ 805072 h 1149197"/>
                <a:gd name="connsiteX3" fmla="*/ 344126 w 344125"/>
                <a:gd name="connsiteY3" fmla="*/ 344126 h 1149197"/>
                <a:gd name="connsiteX4" fmla="*/ 0 w 344125"/>
                <a:gd name="connsiteY4" fmla="*/ 0 h 114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125" h="1149197">
                  <a:moveTo>
                    <a:pt x="0" y="0"/>
                  </a:moveTo>
                  <a:lnTo>
                    <a:pt x="0" y="1149198"/>
                  </a:lnTo>
                  <a:lnTo>
                    <a:pt x="344126" y="805072"/>
                  </a:lnTo>
                  <a:lnTo>
                    <a:pt x="344126" y="34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C0E6D8-4445-4653-07EC-4BC3589D04E3}"/>
                </a:ext>
              </a:extLst>
            </p:cNvPr>
            <p:cNvSpPr/>
            <p:nvPr/>
          </p:nvSpPr>
          <p:spPr>
            <a:xfrm>
              <a:off x="4295124" y="3314306"/>
              <a:ext cx="1149159" cy="348688"/>
            </a:xfrm>
            <a:custGeom>
              <a:avLst/>
              <a:gdLst>
                <a:gd name="connsiteX0" fmla="*/ 1149160 w 1149159"/>
                <a:gd name="connsiteY0" fmla="*/ 348689 h 348688"/>
                <a:gd name="connsiteX1" fmla="*/ 800509 w 1149159"/>
                <a:gd name="connsiteY1" fmla="*/ 0 h 348688"/>
                <a:gd name="connsiteX2" fmla="*/ 348651 w 1149159"/>
                <a:gd name="connsiteY2" fmla="*/ 0 h 348688"/>
                <a:gd name="connsiteX3" fmla="*/ 0 w 1149159"/>
                <a:gd name="connsiteY3" fmla="*/ 348689 h 348688"/>
                <a:gd name="connsiteX4" fmla="*/ 1149160 w 1149159"/>
                <a:gd name="connsiteY4" fmla="*/ 348689 h 34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59" h="348688">
                  <a:moveTo>
                    <a:pt x="1149160" y="348689"/>
                  </a:moveTo>
                  <a:lnTo>
                    <a:pt x="800509" y="0"/>
                  </a:lnTo>
                  <a:lnTo>
                    <a:pt x="348651" y="0"/>
                  </a:lnTo>
                  <a:lnTo>
                    <a:pt x="0" y="348689"/>
                  </a:lnTo>
                  <a:lnTo>
                    <a:pt x="1149160" y="348689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28D39D3-CF12-F3F6-DE47-FA042DA042BE}"/>
                </a:ext>
              </a:extLst>
            </p:cNvPr>
            <p:cNvSpPr/>
            <p:nvPr/>
          </p:nvSpPr>
          <p:spPr>
            <a:xfrm>
              <a:off x="4660857" y="2877946"/>
              <a:ext cx="336397" cy="359246"/>
            </a:xfrm>
            <a:custGeom>
              <a:avLst/>
              <a:gdLst>
                <a:gd name="connsiteX0" fmla="*/ 335491 w 336397"/>
                <a:gd name="connsiteY0" fmla="*/ 348274 h 359246"/>
                <a:gd name="connsiteX1" fmla="*/ 331607 w 336397"/>
                <a:gd name="connsiteY1" fmla="*/ 331607 h 359246"/>
                <a:gd name="connsiteX2" fmla="*/ 264222 w 336397"/>
                <a:gd name="connsiteY2" fmla="*/ 264222 h 359246"/>
                <a:gd name="connsiteX3" fmla="*/ 95063 w 336397"/>
                <a:gd name="connsiteY3" fmla="*/ 264222 h 359246"/>
                <a:gd name="connsiteX4" fmla="*/ 95063 w 336397"/>
                <a:gd name="connsiteY4" fmla="*/ 95063 h 359246"/>
                <a:gd name="connsiteX5" fmla="*/ 0 w 336397"/>
                <a:gd name="connsiteY5" fmla="*/ 0 h 359246"/>
                <a:gd name="connsiteX6" fmla="*/ 0 w 336397"/>
                <a:gd name="connsiteY6" fmla="*/ 359247 h 359246"/>
                <a:gd name="connsiteX7" fmla="*/ 320143 w 336397"/>
                <a:gd name="connsiteY7" fmla="*/ 359247 h 359246"/>
                <a:gd name="connsiteX8" fmla="*/ 335491 w 336397"/>
                <a:gd name="connsiteY8" fmla="*/ 348274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335491" y="348274"/>
                  </a:moveTo>
                  <a:cubicBezTo>
                    <a:pt x="337376" y="342844"/>
                    <a:pt x="336433" y="336396"/>
                    <a:pt x="331607" y="331607"/>
                  </a:cubicBezTo>
                  <a:lnTo>
                    <a:pt x="264222" y="264222"/>
                  </a:lnTo>
                  <a:lnTo>
                    <a:pt x="95063" y="264222"/>
                  </a:lnTo>
                  <a:lnTo>
                    <a:pt x="95063" y="95063"/>
                  </a:lnTo>
                  <a:cubicBezTo>
                    <a:pt x="95063" y="95063"/>
                    <a:pt x="0" y="0"/>
                    <a:pt x="0" y="0"/>
                  </a:cubicBezTo>
                  <a:lnTo>
                    <a:pt x="0" y="359247"/>
                  </a:lnTo>
                  <a:lnTo>
                    <a:pt x="320143" y="359247"/>
                  </a:lnTo>
                  <a:cubicBezTo>
                    <a:pt x="327760" y="359247"/>
                    <a:pt x="333379" y="354382"/>
                    <a:pt x="335491" y="348274"/>
                  </a:cubicBezTo>
                  <a:close/>
                </a:path>
              </a:pathLst>
            </a:custGeom>
            <a:solidFill>
              <a:srgbClr val="1A244A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6D1860-D150-0651-544F-4CE258BC7D33}"/>
                </a:ext>
              </a:extLst>
            </p:cNvPr>
            <p:cNvSpPr/>
            <p:nvPr/>
          </p:nvSpPr>
          <p:spPr>
            <a:xfrm>
              <a:off x="4871079" y="2736728"/>
              <a:ext cx="336397" cy="359246"/>
            </a:xfrm>
            <a:custGeom>
              <a:avLst/>
              <a:gdLst>
                <a:gd name="connsiteX0" fmla="*/ 907 w 336397"/>
                <a:gd name="connsiteY0" fmla="*/ 10973 h 359246"/>
                <a:gd name="connsiteX1" fmla="*/ 4791 w 336397"/>
                <a:gd name="connsiteY1" fmla="*/ 27640 h 359246"/>
                <a:gd name="connsiteX2" fmla="*/ 72175 w 336397"/>
                <a:gd name="connsiteY2" fmla="*/ 95025 h 359246"/>
                <a:gd name="connsiteX3" fmla="*/ 241335 w 336397"/>
                <a:gd name="connsiteY3" fmla="*/ 95025 h 359246"/>
                <a:gd name="connsiteX4" fmla="*/ 241335 w 336397"/>
                <a:gd name="connsiteY4" fmla="*/ 264184 h 359246"/>
                <a:gd name="connsiteX5" fmla="*/ 336397 w 336397"/>
                <a:gd name="connsiteY5" fmla="*/ 359247 h 359246"/>
                <a:gd name="connsiteX6" fmla="*/ 336397 w 336397"/>
                <a:gd name="connsiteY6" fmla="*/ 0 h 359246"/>
                <a:gd name="connsiteX7" fmla="*/ 16254 w 336397"/>
                <a:gd name="connsiteY7" fmla="*/ 0 h 359246"/>
                <a:gd name="connsiteX8" fmla="*/ 907 w 336397"/>
                <a:gd name="connsiteY8" fmla="*/ 10973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907" y="10973"/>
                  </a:moveTo>
                  <a:cubicBezTo>
                    <a:pt x="-979" y="16403"/>
                    <a:pt x="-36" y="22851"/>
                    <a:pt x="4791" y="27640"/>
                  </a:cubicBezTo>
                  <a:lnTo>
                    <a:pt x="72175" y="95025"/>
                  </a:lnTo>
                  <a:lnTo>
                    <a:pt x="241335" y="95025"/>
                  </a:lnTo>
                  <a:lnTo>
                    <a:pt x="241335" y="264184"/>
                  </a:lnTo>
                  <a:lnTo>
                    <a:pt x="336397" y="359247"/>
                  </a:lnTo>
                  <a:lnTo>
                    <a:pt x="336397" y="0"/>
                  </a:lnTo>
                  <a:lnTo>
                    <a:pt x="16254" y="0"/>
                  </a:lnTo>
                  <a:cubicBezTo>
                    <a:pt x="8637" y="0"/>
                    <a:pt x="3019" y="4864"/>
                    <a:pt x="907" y="10973"/>
                  </a:cubicBezTo>
                  <a:close/>
                </a:path>
              </a:pathLst>
            </a:custGeom>
            <a:solidFill>
              <a:srgbClr val="1A244A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26F0884-CE2E-F86A-CF84-C832EBF002E6}"/>
              </a:ext>
            </a:extLst>
          </p:cNvPr>
          <p:cNvSpPr/>
          <p:nvPr userDrawn="1"/>
        </p:nvSpPr>
        <p:spPr>
          <a:xfrm>
            <a:off x="6834209" y="0"/>
            <a:ext cx="2432387" cy="6858000"/>
          </a:xfrm>
          <a:custGeom>
            <a:avLst/>
            <a:gdLst>
              <a:gd name="connsiteX0" fmla="*/ 0 w 2432387"/>
              <a:gd name="connsiteY0" fmla="*/ 0 h 6858000"/>
              <a:gd name="connsiteX1" fmla="*/ 577705 w 2432387"/>
              <a:gd name="connsiteY1" fmla="*/ 0 h 6858000"/>
              <a:gd name="connsiteX2" fmla="*/ 2432387 w 2432387"/>
              <a:gd name="connsiteY2" fmla="*/ 1854681 h 6858000"/>
              <a:gd name="connsiteX3" fmla="*/ 2432387 w 2432387"/>
              <a:gd name="connsiteY3" fmla="*/ 5112786 h 6858000"/>
              <a:gd name="connsiteX4" fmla="*/ 687173 w 2432387"/>
              <a:gd name="connsiteY4" fmla="*/ 6858000 h 6858000"/>
              <a:gd name="connsiteX5" fmla="*/ 0 w 2432387"/>
              <a:gd name="connsiteY5" fmla="*/ 6858000 h 6858000"/>
              <a:gd name="connsiteX6" fmla="*/ 0 w 2432387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2387" h="6858000">
                <a:moveTo>
                  <a:pt x="0" y="0"/>
                </a:moveTo>
                <a:lnTo>
                  <a:pt x="577705" y="0"/>
                </a:lnTo>
                <a:lnTo>
                  <a:pt x="2432387" y="1854681"/>
                </a:lnTo>
                <a:lnTo>
                  <a:pt x="2432387" y="5112786"/>
                </a:lnTo>
                <a:lnTo>
                  <a:pt x="68717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AD01DE2-D721-81EF-FF4E-DC70E731B606}"/>
              </a:ext>
            </a:extLst>
          </p:cNvPr>
          <p:cNvSpPr/>
          <p:nvPr userDrawn="1"/>
        </p:nvSpPr>
        <p:spPr>
          <a:xfrm>
            <a:off x="9582024" y="1"/>
            <a:ext cx="2609976" cy="937809"/>
          </a:xfrm>
          <a:custGeom>
            <a:avLst/>
            <a:gdLst>
              <a:gd name="connsiteX0" fmla="*/ 0 w 2609976"/>
              <a:gd name="connsiteY0" fmla="*/ 0 h 937809"/>
              <a:gd name="connsiteX1" fmla="*/ 2609976 w 2609976"/>
              <a:gd name="connsiteY1" fmla="*/ 0 h 937809"/>
              <a:gd name="connsiteX2" fmla="*/ 2609976 w 2609976"/>
              <a:gd name="connsiteY2" fmla="*/ 937809 h 937809"/>
              <a:gd name="connsiteX3" fmla="*/ 937809 w 2609976"/>
              <a:gd name="connsiteY3" fmla="*/ 937809 h 937809"/>
              <a:gd name="connsiteX4" fmla="*/ 0 w 2609976"/>
              <a:gd name="connsiteY4" fmla="*/ 0 h 93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976" h="937809">
                <a:moveTo>
                  <a:pt x="0" y="0"/>
                </a:moveTo>
                <a:lnTo>
                  <a:pt x="2609976" y="0"/>
                </a:lnTo>
                <a:lnTo>
                  <a:pt x="2609976" y="937809"/>
                </a:lnTo>
                <a:lnTo>
                  <a:pt x="937809" y="9378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643576-80E4-1843-5807-21C4322FD24A}"/>
              </a:ext>
            </a:extLst>
          </p:cNvPr>
          <p:cNvSpPr/>
          <p:nvPr userDrawn="1"/>
        </p:nvSpPr>
        <p:spPr>
          <a:xfrm>
            <a:off x="11287436" y="1462342"/>
            <a:ext cx="904565" cy="671665"/>
          </a:xfrm>
          <a:custGeom>
            <a:avLst/>
            <a:gdLst>
              <a:gd name="connsiteX0" fmla="*/ 114890 w 904565"/>
              <a:gd name="connsiteY0" fmla="*/ 0 h 671665"/>
              <a:gd name="connsiteX1" fmla="*/ 904565 w 904565"/>
              <a:gd name="connsiteY1" fmla="*/ 0 h 671665"/>
              <a:gd name="connsiteX2" fmla="*/ 904565 w 904565"/>
              <a:gd name="connsiteY2" fmla="*/ 671665 h 671665"/>
              <a:gd name="connsiteX3" fmla="*/ 510157 w 904565"/>
              <a:gd name="connsiteY3" fmla="*/ 671665 h 671665"/>
              <a:gd name="connsiteX4" fmla="*/ 33866 w 904565"/>
              <a:gd name="connsiteY4" fmla="*/ 195368 h 671665"/>
              <a:gd name="connsiteX5" fmla="*/ 6413 w 904565"/>
              <a:gd name="connsiteY5" fmla="*/ 77561 h 671665"/>
              <a:gd name="connsiteX6" fmla="*/ 114890 w 904565"/>
              <a:gd name="connsiteY6" fmla="*/ 0 h 67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4565" h="671665">
                <a:moveTo>
                  <a:pt x="114890" y="0"/>
                </a:moveTo>
                <a:lnTo>
                  <a:pt x="904565" y="0"/>
                </a:lnTo>
                <a:lnTo>
                  <a:pt x="904565" y="671665"/>
                </a:lnTo>
                <a:lnTo>
                  <a:pt x="510157" y="671665"/>
                </a:lnTo>
                <a:lnTo>
                  <a:pt x="33866" y="195368"/>
                </a:lnTo>
                <a:cubicBezTo>
                  <a:pt x="-252" y="161518"/>
                  <a:pt x="-6918" y="115941"/>
                  <a:pt x="6413" y="77561"/>
                </a:cubicBezTo>
                <a:cubicBezTo>
                  <a:pt x="21341" y="34380"/>
                  <a:pt x="61051" y="0"/>
                  <a:pt x="114890" y="0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EE6B1E-FB2F-0C47-6876-69B9DFBDB141}"/>
              </a:ext>
            </a:extLst>
          </p:cNvPr>
          <p:cNvSpPr/>
          <p:nvPr userDrawn="1"/>
        </p:nvSpPr>
        <p:spPr>
          <a:xfrm>
            <a:off x="9801525" y="2460512"/>
            <a:ext cx="2377759" cy="2539266"/>
          </a:xfrm>
          <a:custGeom>
            <a:avLst/>
            <a:gdLst>
              <a:gd name="connsiteX0" fmla="*/ 0 w 2377759"/>
              <a:gd name="connsiteY0" fmla="*/ 0 h 2539266"/>
              <a:gd name="connsiteX1" fmla="*/ 671934 w 2377759"/>
              <a:gd name="connsiteY1" fmla="*/ 671934 h 2539266"/>
              <a:gd name="connsiteX2" fmla="*/ 671934 w 2377759"/>
              <a:gd name="connsiteY2" fmla="*/ 1867601 h 2539266"/>
              <a:gd name="connsiteX3" fmla="*/ 1867601 w 2377759"/>
              <a:gd name="connsiteY3" fmla="*/ 1867601 h 2539266"/>
              <a:gd name="connsiteX4" fmla="*/ 2343899 w 2377759"/>
              <a:gd name="connsiteY4" fmla="*/ 2343898 h 2539266"/>
              <a:gd name="connsiteX5" fmla="*/ 2371352 w 2377759"/>
              <a:gd name="connsiteY5" fmla="*/ 2461706 h 2539266"/>
              <a:gd name="connsiteX6" fmla="*/ 2262868 w 2377759"/>
              <a:gd name="connsiteY6" fmla="*/ 2539266 h 2539266"/>
              <a:gd name="connsiteX7" fmla="*/ 0 w 2377759"/>
              <a:gd name="connsiteY7" fmla="*/ 2539266 h 2539266"/>
              <a:gd name="connsiteX8" fmla="*/ 0 w 2377759"/>
              <a:gd name="connsiteY8" fmla="*/ 0 h 25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759" h="2539266">
                <a:moveTo>
                  <a:pt x="0" y="0"/>
                </a:moveTo>
                <a:cubicBezTo>
                  <a:pt x="0" y="0"/>
                  <a:pt x="671934" y="671934"/>
                  <a:pt x="671934" y="671934"/>
                </a:cubicBezTo>
                <a:lnTo>
                  <a:pt x="671934" y="1867601"/>
                </a:lnTo>
                <a:lnTo>
                  <a:pt x="1867601" y="1867601"/>
                </a:lnTo>
                <a:lnTo>
                  <a:pt x="2343899" y="2343898"/>
                </a:lnTo>
                <a:cubicBezTo>
                  <a:pt x="2378010" y="2377748"/>
                  <a:pt x="2384676" y="2423325"/>
                  <a:pt x="2371352" y="2461706"/>
                </a:cubicBezTo>
                <a:cubicBezTo>
                  <a:pt x="2356424" y="2504879"/>
                  <a:pt x="2316707" y="2539266"/>
                  <a:pt x="2262868" y="2539266"/>
                </a:cubicBezTo>
                <a:lnTo>
                  <a:pt x="0" y="253926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DAE9CFD-E7DD-D5B0-9B9A-3EFAF37220C0}"/>
              </a:ext>
            </a:extLst>
          </p:cNvPr>
          <p:cNvSpPr/>
          <p:nvPr userDrawn="1"/>
        </p:nvSpPr>
        <p:spPr>
          <a:xfrm>
            <a:off x="8367762" y="5544836"/>
            <a:ext cx="3824239" cy="1313165"/>
          </a:xfrm>
          <a:custGeom>
            <a:avLst/>
            <a:gdLst>
              <a:gd name="connsiteX0" fmla="*/ 1313022 w 3824239"/>
              <a:gd name="connsiteY0" fmla="*/ 0 h 1313165"/>
              <a:gd name="connsiteX1" fmla="*/ 3824239 w 3824239"/>
              <a:gd name="connsiteY1" fmla="*/ 0 h 1313165"/>
              <a:gd name="connsiteX2" fmla="*/ 3824239 w 3824239"/>
              <a:gd name="connsiteY2" fmla="*/ 1313165 h 1313165"/>
              <a:gd name="connsiteX3" fmla="*/ 0 w 3824239"/>
              <a:gd name="connsiteY3" fmla="*/ 1313165 h 1313165"/>
              <a:gd name="connsiteX4" fmla="*/ 1313022 w 3824239"/>
              <a:gd name="connsiteY4" fmla="*/ 0 h 131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239" h="1313165">
                <a:moveTo>
                  <a:pt x="1313022" y="0"/>
                </a:moveTo>
                <a:lnTo>
                  <a:pt x="3824239" y="0"/>
                </a:lnTo>
                <a:lnTo>
                  <a:pt x="3824239" y="1313165"/>
                </a:lnTo>
                <a:lnTo>
                  <a:pt x="0" y="1313165"/>
                </a:lnTo>
                <a:lnTo>
                  <a:pt x="1313022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858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 Talent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Build Talent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13D7F8-FD21-B638-CADB-69461869A7D6}"/>
              </a:ext>
            </a:extLst>
          </p:cNvPr>
          <p:cNvGrpSpPr/>
          <p:nvPr userDrawn="1"/>
        </p:nvGrpSpPr>
        <p:grpSpPr>
          <a:xfrm>
            <a:off x="2814491" y="2395041"/>
            <a:ext cx="1238112" cy="1197904"/>
            <a:chOff x="4241051" y="2324992"/>
            <a:chExt cx="1382912" cy="1338002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0A98C5-9E1E-3E92-3EF8-299F81CC5855}"/>
                </a:ext>
              </a:extLst>
            </p:cNvPr>
            <p:cNvSpPr/>
            <p:nvPr/>
          </p:nvSpPr>
          <p:spPr>
            <a:xfrm>
              <a:off x="5281912" y="2390679"/>
              <a:ext cx="342051" cy="1149159"/>
            </a:xfrm>
            <a:custGeom>
              <a:avLst/>
              <a:gdLst>
                <a:gd name="connsiteX0" fmla="*/ 342052 w 342051"/>
                <a:gd name="connsiteY0" fmla="*/ 1149160 h 1149159"/>
                <a:gd name="connsiteX1" fmla="*/ 342052 w 342051"/>
                <a:gd name="connsiteY1" fmla="*/ 0 h 1149159"/>
                <a:gd name="connsiteX2" fmla="*/ 0 w 342051"/>
                <a:gd name="connsiteY2" fmla="*/ 342090 h 1149159"/>
                <a:gd name="connsiteX3" fmla="*/ 0 w 342051"/>
                <a:gd name="connsiteY3" fmla="*/ 807108 h 1149159"/>
                <a:gd name="connsiteX4" fmla="*/ 342052 w 342051"/>
                <a:gd name="connsiteY4" fmla="*/ 1149160 h 114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51" h="1149159">
                  <a:moveTo>
                    <a:pt x="342052" y="1149160"/>
                  </a:moveTo>
                  <a:lnTo>
                    <a:pt x="342052" y="0"/>
                  </a:lnTo>
                  <a:lnTo>
                    <a:pt x="0" y="342090"/>
                  </a:lnTo>
                  <a:lnTo>
                    <a:pt x="0" y="807108"/>
                  </a:lnTo>
                  <a:lnTo>
                    <a:pt x="342052" y="1149160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78F0003-5C95-CE49-4B1D-FFD1EC3CC041}"/>
                </a:ext>
              </a:extLst>
            </p:cNvPr>
            <p:cNvSpPr/>
            <p:nvPr/>
          </p:nvSpPr>
          <p:spPr>
            <a:xfrm>
              <a:off x="4424954" y="2324992"/>
              <a:ext cx="1149197" cy="337526"/>
            </a:xfrm>
            <a:custGeom>
              <a:avLst/>
              <a:gdLst>
                <a:gd name="connsiteX0" fmla="*/ 1149198 w 1149197"/>
                <a:gd name="connsiteY0" fmla="*/ 0 h 337526"/>
                <a:gd name="connsiteX1" fmla="*/ 0 w 1149197"/>
                <a:gd name="connsiteY1" fmla="*/ 0 h 337526"/>
                <a:gd name="connsiteX2" fmla="*/ 337527 w 1149197"/>
                <a:gd name="connsiteY2" fmla="*/ 337527 h 337526"/>
                <a:gd name="connsiteX3" fmla="*/ 811671 w 1149197"/>
                <a:gd name="connsiteY3" fmla="*/ 337527 h 337526"/>
                <a:gd name="connsiteX4" fmla="*/ 1149198 w 1149197"/>
                <a:gd name="connsiteY4" fmla="*/ 0 h 33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97" h="337526">
                  <a:moveTo>
                    <a:pt x="1149198" y="0"/>
                  </a:moveTo>
                  <a:lnTo>
                    <a:pt x="0" y="0"/>
                  </a:lnTo>
                  <a:lnTo>
                    <a:pt x="337527" y="337527"/>
                  </a:lnTo>
                  <a:lnTo>
                    <a:pt x="811671" y="337527"/>
                  </a:lnTo>
                  <a:lnTo>
                    <a:pt x="1149198" y="0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D990A9-5048-BF26-4E7F-272383D35E1F}"/>
                </a:ext>
              </a:extLst>
            </p:cNvPr>
            <p:cNvSpPr/>
            <p:nvPr/>
          </p:nvSpPr>
          <p:spPr>
            <a:xfrm>
              <a:off x="4241051" y="2448109"/>
              <a:ext cx="344125" cy="1149197"/>
            </a:xfrm>
            <a:custGeom>
              <a:avLst/>
              <a:gdLst>
                <a:gd name="connsiteX0" fmla="*/ 0 w 344125"/>
                <a:gd name="connsiteY0" fmla="*/ 0 h 1149197"/>
                <a:gd name="connsiteX1" fmla="*/ 0 w 344125"/>
                <a:gd name="connsiteY1" fmla="*/ 1149198 h 1149197"/>
                <a:gd name="connsiteX2" fmla="*/ 344126 w 344125"/>
                <a:gd name="connsiteY2" fmla="*/ 805072 h 1149197"/>
                <a:gd name="connsiteX3" fmla="*/ 344126 w 344125"/>
                <a:gd name="connsiteY3" fmla="*/ 344126 h 1149197"/>
                <a:gd name="connsiteX4" fmla="*/ 0 w 344125"/>
                <a:gd name="connsiteY4" fmla="*/ 0 h 114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125" h="1149197">
                  <a:moveTo>
                    <a:pt x="0" y="0"/>
                  </a:moveTo>
                  <a:lnTo>
                    <a:pt x="0" y="1149198"/>
                  </a:lnTo>
                  <a:lnTo>
                    <a:pt x="344126" y="805072"/>
                  </a:lnTo>
                  <a:lnTo>
                    <a:pt x="344126" y="3441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C0E6D8-4445-4653-07EC-4BC3589D04E3}"/>
                </a:ext>
              </a:extLst>
            </p:cNvPr>
            <p:cNvSpPr/>
            <p:nvPr/>
          </p:nvSpPr>
          <p:spPr>
            <a:xfrm>
              <a:off x="4295124" y="3314306"/>
              <a:ext cx="1149159" cy="348688"/>
            </a:xfrm>
            <a:custGeom>
              <a:avLst/>
              <a:gdLst>
                <a:gd name="connsiteX0" fmla="*/ 1149160 w 1149159"/>
                <a:gd name="connsiteY0" fmla="*/ 348689 h 348688"/>
                <a:gd name="connsiteX1" fmla="*/ 800509 w 1149159"/>
                <a:gd name="connsiteY1" fmla="*/ 0 h 348688"/>
                <a:gd name="connsiteX2" fmla="*/ 348651 w 1149159"/>
                <a:gd name="connsiteY2" fmla="*/ 0 h 348688"/>
                <a:gd name="connsiteX3" fmla="*/ 0 w 1149159"/>
                <a:gd name="connsiteY3" fmla="*/ 348689 h 348688"/>
                <a:gd name="connsiteX4" fmla="*/ 1149160 w 1149159"/>
                <a:gd name="connsiteY4" fmla="*/ 348689 h 34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59" h="348688">
                  <a:moveTo>
                    <a:pt x="1149160" y="348689"/>
                  </a:moveTo>
                  <a:lnTo>
                    <a:pt x="800509" y="0"/>
                  </a:lnTo>
                  <a:lnTo>
                    <a:pt x="348651" y="0"/>
                  </a:lnTo>
                  <a:lnTo>
                    <a:pt x="0" y="348689"/>
                  </a:lnTo>
                  <a:lnTo>
                    <a:pt x="1149160" y="348689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28D39D3-CF12-F3F6-DE47-FA042DA042BE}"/>
                </a:ext>
              </a:extLst>
            </p:cNvPr>
            <p:cNvSpPr/>
            <p:nvPr/>
          </p:nvSpPr>
          <p:spPr>
            <a:xfrm>
              <a:off x="4660857" y="2877946"/>
              <a:ext cx="336397" cy="359246"/>
            </a:xfrm>
            <a:custGeom>
              <a:avLst/>
              <a:gdLst>
                <a:gd name="connsiteX0" fmla="*/ 335491 w 336397"/>
                <a:gd name="connsiteY0" fmla="*/ 348274 h 359246"/>
                <a:gd name="connsiteX1" fmla="*/ 331607 w 336397"/>
                <a:gd name="connsiteY1" fmla="*/ 331607 h 359246"/>
                <a:gd name="connsiteX2" fmla="*/ 264222 w 336397"/>
                <a:gd name="connsiteY2" fmla="*/ 264222 h 359246"/>
                <a:gd name="connsiteX3" fmla="*/ 95063 w 336397"/>
                <a:gd name="connsiteY3" fmla="*/ 264222 h 359246"/>
                <a:gd name="connsiteX4" fmla="*/ 95063 w 336397"/>
                <a:gd name="connsiteY4" fmla="*/ 95063 h 359246"/>
                <a:gd name="connsiteX5" fmla="*/ 0 w 336397"/>
                <a:gd name="connsiteY5" fmla="*/ 0 h 359246"/>
                <a:gd name="connsiteX6" fmla="*/ 0 w 336397"/>
                <a:gd name="connsiteY6" fmla="*/ 359247 h 359246"/>
                <a:gd name="connsiteX7" fmla="*/ 320143 w 336397"/>
                <a:gd name="connsiteY7" fmla="*/ 359247 h 359246"/>
                <a:gd name="connsiteX8" fmla="*/ 335491 w 336397"/>
                <a:gd name="connsiteY8" fmla="*/ 348274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335491" y="348274"/>
                  </a:moveTo>
                  <a:cubicBezTo>
                    <a:pt x="337376" y="342844"/>
                    <a:pt x="336433" y="336396"/>
                    <a:pt x="331607" y="331607"/>
                  </a:cubicBezTo>
                  <a:lnTo>
                    <a:pt x="264222" y="264222"/>
                  </a:lnTo>
                  <a:lnTo>
                    <a:pt x="95063" y="264222"/>
                  </a:lnTo>
                  <a:lnTo>
                    <a:pt x="95063" y="95063"/>
                  </a:lnTo>
                  <a:cubicBezTo>
                    <a:pt x="95063" y="95063"/>
                    <a:pt x="0" y="0"/>
                    <a:pt x="0" y="0"/>
                  </a:cubicBezTo>
                  <a:lnTo>
                    <a:pt x="0" y="359247"/>
                  </a:lnTo>
                  <a:lnTo>
                    <a:pt x="320143" y="359247"/>
                  </a:lnTo>
                  <a:cubicBezTo>
                    <a:pt x="327760" y="359247"/>
                    <a:pt x="333379" y="354382"/>
                    <a:pt x="335491" y="348274"/>
                  </a:cubicBezTo>
                  <a:close/>
                </a:path>
              </a:pathLst>
            </a:custGeom>
            <a:solidFill>
              <a:schemeClr val="accent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6D1860-D150-0651-544F-4CE258BC7D33}"/>
                </a:ext>
              </a:extLst>
            </p:cNvPr>
            <p:cNvSpPr/>
            <p:nvPr/>
          </p:nvSpPr>
          <p:spPr>
            <a:xfrm>
              <a:off x="4871079" y="2736728"/>
              <a:ext cx="336397" cy="359246"/>
            </a:xfrm>
            <a:custGeom>
              <a:avLst/>
              <a:gdLst>
                <a:gd name="connsiteX0" fmla="*/ 907 w 336397"/>
                <a:gd name="connsiteY0" fmla="*/ 10973 h 359246"/>
                <a:gd name="connsiteX1" fmla="*/ 4791 w 336397"/>
                <a:gd name="connsiteY1" fmla="*/ 27640 h 359246"/>
                <a:gd name="connsiteX2" fmla="*/ 72175 w 336397"/>
                <a:gd name="connsiteY2" fmla="*/ 95025 h 359246"/>
                <a:gd name="connsiteX3" fmla="*/ 241335 w 336397"/>
                <a:gd name="connsiteY3" fmla="*/ 95025 h 359246"/>
                <a:gd name="connsiteX4" fmla="*/ 241335 w 336397"/>
                <a:gd name="connsiteY4" fmla="*/ 264184 h 359246"/>
                <a:gd name="connsiteX5" fmla="*/ 336397 w 336397"/>
                <a:gd name="connsiteY5" fmla="*/ 359247 h 359246"/>
                <a:gd name="connsiteX6" fmla="*/ 336397 w 336397"/>
                <a:gd name="connsiteY6" fmla="*/ 0 h 359246"/>
                <a:gd name="connsiteX7" fmla="*/ 16254 w 336397"/>
                <a:gd name="connsiteY7" fmla="*/ 0 h 359246"/>
                <a:gd name="connsiteX8" fmla="*/ 907 w 336397"/>
                <a:gd name="connsiteY8" fmla="*/ 10973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907" y="10973"/>
                  </a:moveTo>
                  <a:cubicBezTo>
                    <a:pt x="-979" y="16403"/>
                    <a:pt x="-36" y="22851"/>
                    <a:pt x="4791" y="27640"/>
                  </a:cubicBezTo>
                  <a:lnTo>
                    <a:pt x="72175" y="95025"/>
                  </a:lnTo>
                  <a:lnTo>
                    <a:pt x="241335" y="95025"/>
                  </a:lnTo>
                  <a:lnTo>
                    <a:pt x="241335" y="264184"/>
                  </a:lnTo>
                  <a:lnTo>
                    <a:pt x="336397" y="359247"/>
                  </a:lnTo>
                  <a:lnTo>
                    <a:pt x="336397" y="0"/>
                  </a:lnTo>
                  <a:lnTo>
                    <a:pt x="16254" y="0"/>
                  </a:lnTo>
                  <a:cubicBezTo>
                    <a:pt x="8637" y="0"/>
                    <a:pt x="3019" y="4864"/>
                    <a:pt x="907" y="10973"/>
                  </a:cubicBezTo>
                  <a:close/>
                </a:path>
              </a:pathLst>
            </a:custGeom>
            <a:solidFill>
              <a:schemeClr val="accent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26F0884-CE2E-F86A-CF84-C832EBF002E6}"/>
              </a:ext>
            </a:extLst>
          </p:cNvPr>
          <p:cNvSpPr/>
          <p:nvPr userDrawn="1"/>
        </p:nvSpPr>
        <p:spPr>
          <a:xfrm>
            <a:off x="6834209" y="0"/>
            <a:ext cx="2432387" cy="6858000"/>
          </a:xfrm>
          <a:custGeom>
            <a:avLst/>
            <a:gdLst>
              <a:gd name="connsiteX0" fmla="*/ 0 w 2432387"/>
              <a:gd name="connsiteY0" fmla="*/ 0 h 6858000"/>
              <a:gd name="connsiteX1" fmla="*/ 577705 w 2432387"/>
              <a:gd name="connsiteY1" fmla="*/ 0 h 6858000"/>
              <a:gd name="connsiteX2" fmla="*/ 2432387 w 2432387"/>
              <a:gd name="connsiteY2" fmla="*/ 1854681 h 6858000"/>
              <a:gd name="connsiteX3" fmla="*/ 2432387 w 2432387"/>
              <a:gd name="connsiteY3" fmla="*/ 5112786 h 6858000"/>
              <a:gd name="connsiteX4" fmla="*/ 687173 w 2432387"/>
              <a:gd name="connsiteY4" fmla="*/ 6858000 h 6858000"/>
              <a:gd name="connsiteX5" fmla="*/ 0 w 2432387"/>
              <a:gd name="connsiteY5" fmla="*/ 6858000 h 6858000"/>
              <a:gd name="connsiteX6" fmla="*/ 0 w 2432387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2387" h="6858000">
                <a:moveTo>
                  <a:pt x="0" y="0"/>
                </a:moveTo>
                <a:lnTo>
                  <a:pt x="577705" y="0"/>
                </a:lnTo>
                <a:lnTo>
                  <a:pt x="2432387" y="1854681"/>
                </a:lnTo>
                <a:lnTo>
                  <a:pt x="2432387" y="5112786"/>
                </a:lnTo>
                <a:lnTo>
                  <a:pt x="68717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AD01DE2-D721-81EF-FF4E-DC70E731B606}"/>
              </a:ext>
            </a:extLst>
          </p:cNvPr>
          <p:cNvSpPr/>
          <p:nvPr userDrawn="1"/>
        </p:nvSpPr>
        <p:spPr>
          <a:xfrm>
            <a:off x="9582024" y="1"/>
            <a:ext cx="2609976" cy="937809"/>
          </a:xfrm>
          <a:custGeom>
            <a:avLst/>
            <a:gdLst>
              <a:gd name="connsiteX0" fmla="*/ 0 w 2609976"/>
              <a:gd name="connsiteY0" fmla="*/ 0 h 937809"/>
              <a:gd name="connsiteX1" fmla="*/ 2609976 w 2609976"/>
              <a:gd name="connsiteY1" fmla="*/ 0 h 937809"/>
              <a:gd name="connsiteX2" fmla="*/ 2609976 w 2609976"/>
              <a:gd name="connsiteY2" fmla="*/ 937809 h 937809"/>
              <a:gd name="connsiteX3" fmla="*/ 937809 w 2609976"/>
              <a:gd name="connsiteY3" fmla="*/ 937809 h 937809"/>
              <a:gd name="connsiteX4" fmla="*/ 0 w 2609976"/>
              <a:gd name="connsiteY4" fmla="*/ 0 h 93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976" h="937809">
                <a:moveTo>
                  <a:pt x="0" y="0"/>
                </a:moveTo>
                <a:lnTo>
                  <a:pt x="2609976" y="0"/>
                </a:lnTo>
                <a:lnTo>
                  <a:pt x="2609976" y="937809"/>
                </a:lnTo>
                <a:lnTo>
                  <a:pt x="937809" y="93780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643576-80E4-1843-5807-21C4322FD24A}"/>
              </a:ext>
            </a:extLst>
          </p:cNvPr>
          <p:cNvSpPr/>
          <p:nvPr userDrawn="1"/>
        </p:nvSpPr>
        <p:spPr>
          <a:xfrm>
            <a:off x="11287436" y="1462342"/>
            <a:ext cx="904565" cy="671665"/>
          </a:xfrm>
          <a:custGeom>
            <a:avLst/>
            <a:gdLst>
              <a:gd name="connsiteX0" fmla="*/ 114890 w 904565"/>
              <a:gd name="connsiteY0" fmla="*/ 0 h 671665"/>
              <a:gd name="connsiteX1" fmla="*/ 904565 w 904565"/>
              <a:gd name="connsiteY1" fmla="*/ 0 h 671665"/>
              <a:gd name="connsiteX2" fmla="*/ 904565 w 904565"/>
              <a:gd name="connsiteY2" fmla="*/ 671665 h 671665"/>
              <a:gd name="connsiteX3" fmla="*/ 510157 w 904565"/>
              <a:gd name="connsiteY3" fmla="*/ 671665 h 671665"/>
              <a:gd name="connsiteX4" fmla="*/ 33866 w 904565"/>
              <a:gd name="connsiteY4" fmla="*/ 195368 h 671665"/>
              <a:gd name="connsiteX5" fmla="*/ 6413 w 904565"/>
              <a:gd name="connsiteY5" fmla="*/ 77561 h 671665"/>
              <a:gd name="connsiteX6" fmla="*/ 114890 w 904565"/>
              <a:gd name="connsiteY6" fmla="*/ 0 h 67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4565" h="671665">
                <a:moveTo>
                  <a:pt x="114890" y="0"/>
                </a:moveTo>
                <a:lnTo>
                  <a:pt x="904565" y="0"/>
                </a:lnTo>
                <a:lnTo>
                  <a:pt x="904565" y="671665"/>
                </a:lnTo>
                <a:lnTo>
                  <a:pt x="510157" y="671665"/>
                </a:lnTo>
                <a:lnTo>
                  <a:pt x="33866" y="195368"/>
                </a:lnTo>
                <a:cubicBezTo>
                  <a:pt x="-252" y="161518"/>
                  <a:pt x="-6918" y="115941"/>
                  <a:pt x="6413" y="77561"/>
                </a:cubicBezTo>
                <a:cubicBezTo>
                  <a:pt x="21341" y="34380"/>
                  <a:pt x="61051" y="0"/>
                  <a:pt x="1148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EE6B1E-FB2F-0C47-6876-69B9DFBDB141}"/>
              </a:ext>
            </a:extLst>
          </p:cNvPr>
          <p:cNvSpPr/>
          <p:nvPr userDrawn="1"/>
        </p:nvSpPr>
        <p:spPr>
          <a:xfrm>
            <a:off x="9801525" y="2460512"/>
            <a:ext cx="2377759" cy="2539266"/>
          </a:xfrm>
          <a:custGeom>
            <a:avLst/>
            <a:gdLst>
              <a:gd name="connsiteX0" fmla="*/ 0 w 2377759"/>
              <a:gd name="connsiteY0" fmla="*/ 0 h 2539266"/>
              <a:gd name="connsiteX1" fmla="*/ 671934 w 2377759"/>
              <a:gd name="connsiteY1" fmla="*/ 671934 h 2539266"/>
              <a:gd name="connsiteX2" fmla="*/ 671934 w 2377759"/>
              <a:gd name="connsiteY2" fmla="*/ 1867601 h 2539266"/>
              <a:gd name="connsiteX3" fmla="*/ 1867601 w 2377759"/>
              <a:gd name="connsiteY3" fmla="*/ 1867601 h 2539266"/>
              <a:gd name="connsiteX4" fmla="*/ 2343899 w 2377759"/>
              <a:gd name="connsiteY4" fmla="*/ 2343898 h 2539266"/>
              <a:gd name="connsiteX5" fmla="*/ 2371352 w 2377759"/>
              <a:gd name="connsiteY5" fmla="*/ 2461706 h 2539266"/>
              <a:gd name="connsiteX6" fmla="*/ 2262868 w 2377759"/>
              <a:gd name="connsiteY6" fmla="*/ 2539266 h 2539266"/>
              <a:gd name="connsiteX7" fmla="*/ 0 w 2377759"/>
              <a:gd name="connsiteY7" fmla="*/ 2539266 h 2539266"/>
              <a:gd name="connsiteX8" fmla="*/ 0 w 2377759"/>
              <a:gd name="connsiteY8" fmla="*/ 0 h 25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759" h="2539266">
                <a:moveTo>
                  <a:pt x="0" y="0"/>
                </a:moveTo>
                <a:cubicBezTo>
                  <a:pt x="0" y="0"/>
                  <a:pt x="671934" y="671934"/>
                  <a:pt x="671934" y="671934"/>
                </a:cubicBezTo>
                <a:lnTo>
                  <a:pt x="671934" y="1867601"/>
                </a:lnTo>
                <a:lnTo>
                  <a:pt x="1867601" y="1867601"/>
                </a:lnTo>
                <a:lnTo>
                  <a:pt x="2343899" y="2343898"/>
                </a:lnTo>
                <a:cubicBezTo>
                  <a:pt x="2378010" y="2377748"/>
                  <a:pt x="2384676" y="2423325"/>
                  <a:pt x="2371352" y="2461706"/>
                </a:cubicBezTo>
                <a:cubicBezTo>
                  <a:pt x="2356424" y="2504879"/>
                  <a:pt x="2316707" y="2539266"/>
                  <a:pt x="2262868" y="2539266"/>
                </a:cubicBezTo>
                <a:lnTo>
                  <a:pt x="0" y="25392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DAE9CFD-E7DD-D5B0-9B9A-3EFAF37220C0}"/>
              </a:ext>
            </a:extLst>
          </p:cNvPr>
          <p:cNvSpPr/>
          <p:nvPr userDrawn="1"/>
        </p:nvSpPr>
        <p:spPr>
          <a:xfrm>
            <a:off x="8367762" y="5544836"/>
            <a:ext cx="3824239" cy="1313165"/>
          </a:xfrm>
          <a:custGeom>
            <a:avLst/>
            <a:gdLst>
              <a:gd name="connsiteX0" fmla="*/ 1313022 w 3824239"/>
              <a:gd name="connsiteY0" fmla="*/ 0 h 1313165"/>
              <a:gd name="connsiteX1" fmla="*/ 3824239 w 3824239"/>
              <a:gd name="connsiteY1" fmla="*/ 0 h 1313165"/>
              <a:gd name="connsiteX2" fmla="*/ 3824239 w 3824239"/>
              <a:gd name="connsiteY2" fmla="*/ 1313165 h 1313165"/>
              <a:gd name="connsiteX3" fmla="*/ 0 w 3824239"/>
              <a:gd name="connsiteY3" fmla="*/ 1313165 h 1313165"/>
              <a:gd name="connsiteX4" fmla="*/ 1313022 w 3824239"/>
              <a:gd name="connsiteY4" fmla="*/ 0 h 131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239" h="1313165">
                <a:moveTo>
                  <a:pt x="1313022" y="0"/>
                </a:moveTo>
                <a:lnTo>
                  <a:pt x="3824239" y="0"/>
                </a:lnTo>
                <a:lnTo>
                  <a:pt x="3824239" y="1313165"/>
                </a:lnTo>
                <a:lnTo>
                  <a:pt x="0" y="1313165"/>
                </a:lnTo>
                <a:lnTo>
                  <a:pt x="131302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57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10515600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995055"/>
            <a:ext cx="10515600" cy="774571"/>
          </a:xfrm>
          <a:prstGeom prst="rect">
            <a:avLst/>
          </a:prstGeom>
        </p:spPr>
        <p:txBody>
          <a:bodyPr>
            <a:sp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10515600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999773-2EDE-62A8-D419-E30303F334EC}"/>
              </a:ext>
            </a:extLst>
          </p:cNvPr>
          <p:cNvSpPr/>
          <p:nvPr userDrawn="1"/>
        </p:nvSpPr>
        <p:spPr>
          <a:xfrm>
            <a:off x="11901312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F6B49-23E1-51AB-302F-266E46FED499}"/>
              </a:ext>
            </a:extLst>
          </p:cNvPr>
          <p:cNvSpPr txBox="1"/>
          <p:nvPr userDrawn="1"/>
        </p:nvSpPr>
        <p:spPr>
          <a:xfrm>
            <a:off x="11594250" y="6336943"/>
            <a:ext cx="36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7127FF-F8DE-4228-8048-97D89ED18292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20582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 Talent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tx2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Lead Talent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63A6D6-22AA-FC71-2B62-B85AD871CEE0}"/>
              </a:ext>
            </a:extLst>
          </p:cNvPr>
          <p:cNvGrpSpPr/>
          <p:nvPr userDrawn="1"/>
        </p:nvGrpSpPr>
        <p:grpSpPr>
          <a:xfrm>
            <a:off x="2757738" y="2364988"/>
            <a:ext cx="1467554" cy="1221492"/>
            <a:chOff x="4062427" y="1738312"/>
            <a:chExt cx="4062873" cy="338166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C0F468D-B7D8-DD3E-732F-00383B2DC564}"/>
                </a:ext>
              </a:extLst>
            </p:cNvPr>
            <p:cNvSpPr/>
            <p:nvPr/>
          </p:nvSpPr>
          <p:spPr>
            <a:xfrm>
              <a:off x="5417310" y="4482940"/>
              <a:ext cx="1216756" cy="637032"/>
            </a:xfrm>
            <a:custGeom>
              <a:avLst/>
              <a:gdLst>
                <a:gd name="connsiteX0" fmla="*/ 12034 w 1216756"/>
                <a:gd name="connsiteY0" fmla="*/ 567690 h 637032"/>
                <a:gd name="connsiteX1" fmla="*/ 579724 w 1216756"/>
                <a:gd name="connsiteY1" fmla="*/ 0 h 637032"/>
                <a:gd name="connsiteX2" fmla="*/ 1216756 w 1216756"/>
                <a:gd name="connsiteY2" fmla="*/ 637032 h 637032"/>
                <a:gd name="connsiteX3" fmla="*/ 40705 w 1216756"/>
                <a:gd name="connsiteY3" fmla="*/ 637032 h 637032"/>
                <a:gd name="connsiteX4" fmla="*/ 4129 w 1216756"/>
                <a:gd name="connsiteY4" fmla="*/ 614077 h 637032"/>
                <a:gd name="connsiteX5" fmla="*/ 11939 w 1216756"/>
                <a:gd name="connsiteY5" fmla="*/ 567690 h 6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6756" h="637032">
                  <a:moveTo>
                    <a:pt x="12034" y="567690"/>
                  </a:moveTo>
                  <a:lnTo>
                    <a:pt x="579724" y="0"/>
                  </a:lnTo>
                  <a:lnTo>
                    <a:pt x="1216756" y="637032"/>
                  </a:lnTo>
                  <a:lnTo>
                    <a:pt x="40705" y="637032"/>
                  </a:lnTo>
                  <a:cubicBezTo>
                    <a:pt x="23560" y="637032"/>
                    <a:pt x="10415" y="627221"/>
                    <a:pt x="4129" y="614077"/>
                  </a:cubicBezTo>
                  <a:cubicBezTo>
                    <a:pt x="-2825" y="599599"/>
                    <a:pt x="-1491" y="581120"/>
                    <a:pt x="11939" y="567690"/>
                  </a:cubicBezTo>
                  <a:close/>
                </a:path>
              </a:pathLst>
            </a:custGeom>
            <a:solidFill>
              <a:srgbClr val="1A24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1A7B39-E30D-41BA-1E1D-D09816AA14B5}"/>
                </a:ext>
              </a:extLst>
            </p:cNvPr>
            <p:cNvSpPr/>
            <p:nvPr/>
          </p:nvSpPr>
          <p:spPr>
            <a:xfrm>
              <a:off x="4062427" y="3497007"/>
              <a:ext cx="4062873" cy="1622964"/>
            </a:xfrm>
            <a:custGeom>
              <a:avLst/>
              <a:gdLst>
                <a:gd name="connsiteX0" fmla="*/ 1427591 w 4062873"/>
                <a:gd name="connsiteY0" fmla="*/ 3810 h 1622964"/>
                <a:gd name="connsiteX1" fmla="*/ 39989 w 4062873"/>
                <a:gd name="connsiteY1" fmla="*/ 1391412 h 1622964"/>
                <a:gd name="connsiteX2" fmla="*/ 14177 w 4062873"/>
                <a:gd name="connsiteY2" fmla="*/ 1547146 h 1622964"/>
                <a:gd name="connsiteX3" fmla="*/ 135906 w 4062873"/>
                <a:gd name="connsiteY3" fmla="*/ 1622965 h 1622964"/>
                <a:gd name="connsiteX4" fmla="*/ 934101 w 4062873"/>
                <a:gd name="connsiteY4" fmla="*/ 1622965 h 1622964"/>
                <a:gd name="connsiteX5" fmla="*/ 1935655 w 4062873"/>
                <a:gd name="connsiteY5" fmla="*/ 621411 h 1622964"/>
                <a:gd name="connsiteX6" fmla="*/ 2937209 w 4062873"/>
                <a:gd name="connsiteY6" fmla="*/ 1622965 h 1622964"/>
                <a:gd name="connsiteX7" fmla="*/ 4062873 w 4062873"/>
                <a:gd name="connsiteY7" fmla="*/ 1622965 h 1622964"/>
                <a:gd name="connsiteX8" fmla="*/ 2439909 w 4062873"/>
                <a:gd name="connsiteY8" fmla="*/ 0 h 1622964"/>
                <a:gd name="connsiteX9" fmla="*/ 1427401 w 4062873"/>
                <a:gd name="connsiteY9" fmla="*/ 3810 h 162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2873" h="1622964">
                  <a:moveTo>
                    <a:pt x="1427591" y="3810"/>
                  </a:moveTo>
                  <a:lnTo>
                    <a:pt x="39989" y="1391412"/>
                  </a:lnTo>
                  <a:cubicBezTo>
                    <a:pt x="-5159" y="1436560"/>
                    <a:pt x="-9541" y="1498664"/>
                    <a:pt x="14177" y="1547146"/>
                  </a:cubicBezTo>
                  <a:cubicBezTo>
                    <a:pt x="35322" y="1590485"/>
                    <a:pt x="78947" y="1622965"/>
                    <a:pt x="135906" y="1622965"/>
                  </a:cubicBezTo>
                  <a:lnTo>
                    <a:pt x="934101" y="1622965"/>
                  </a:lnTo>
                  <a:cubicBezTo>
                    <a:pt x="934101" y="1622965"/>
                    <a:pt x="1935655" y="621411"/>
                    <a:pt x="1935655" y="621411"/>
                  </a:cubicBezTo>
                  <a:lnTo>
                    <a:pt x="2937209" y="1622965"/>
                  </a:lnTo>
                  <a:lnTo>
                    <a:pt x="4062873" y="1622965"/>
                  </a:lnTo>
                  <a:cubicBezTo>
                    <a:pt x="4062873" y="1622965"/>
                    <a:pt x="2439909" y="0"/>
                    <a:pt x="2439909" y="0"/>
                  </a:cubicBezTo>
                  <a:cubicBezTo>
                    <a:pt x="2124536" y="167830"/>
                    <a:pt x="1743821" y="169069"/>
                    <a:pt x="1427401" y="3810"/>
                  </a:cubicBez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4F6761-CEBC-42AC-5545-F3DBA9E75F9A}"/>
                </a:ext>
              </a:extLst>
            </p:cNvPr>
            <p:cNvSpPr/>
            <p:nvPr/>
          </p:nvSpPr>
          <p:spPr>
            <a:xfrm>
              <a:off x="5206364" y="1738312"/>
              <a:ext cx="1583436" cy="1583436"/>
            </a:xfrm>
            <a:custGeom>
              <a:avLst/>
              <a:gdLst>
                <a:gd name="connsiteX0" fmla="*/ 1583436 w 1583436"/>
                <a:gd name="connsiteY0" fmla="*/ 791718 h 1583436"/>
                <a:gd name="connsiteX1" fmla="*/ 791718 w 1583436"/>
                <a:gd name="connsiteY1" fmla="*/ 1583436 h 1583436"/>
                <a:gd name="connsiteX2" fmla="*/ 0 w 1583436"/>
                <a:gd name="connsiteY2" fmla="*/ 791718 h 1583436"/>
                <a:gd name="connsiteX3" fmla="*/ 791718 w 1583436"/>
                <a:gd name="connsiteY3" fmla="*/ 0 h 1583436"/>
                <a:gd name="connsiteX4" fmla="*/ 1583436 w 1583436"/>
                <a:gd name="connsiteY4" fmla="*/ 791718 h 158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436" h="1583436">
                  <a:moveTo>
                    <a:pt x="1583436" y="791718"/>
                  </a:moveTo>
                  <a:cubicBezTo>
                    <a:pt x="1583436" y="1228972"/>
                    <a:pt x="1228972" y="1583436"/>
                    <a:pt x="791718" y="1583436"/>
                  </a:cubicBezTo>
                  <a:cubicBezTo>
                    <a:pt x="354464" y="1583436"/>
                    <a:pt x="0" y="1228972"/>
                    <a:pt x="0" y="791718"/>
                  </a:cubicBezTo>
                  <a:cubicBezTo>
                    <a:pt x="0" y="354464"/>
                    <a:pt x="354464" y="0"/>
                    <a:pt x="791718" y="0"/>
                  </a:cubicBezTo>
                  <a:cubicBezTo>
                    <a:pt x="1228972" y="0"/>
                    <a:pt x="1583436" y="354464"/>
                    <a:pt x="1583436" y="791718"/>
                  </a:cubicBez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1072C84-50D6-AEBF-2DB2-70D03BAB5EC3}"/>
              </a:ext>
            </a:extLst>
          </p:cNvPr>
          <p:cNvSpPr/>
          <p:nvPr userDrawn="1"/>
        </p:nvSpPr>
        <p:spPr>
          <a:xfrm>
            <a:off x="9918858" y="2627390"/>
            <a:ext cx="508" cy="165"/>
          </a:xfrm>
          <a:custGeom>
            <a:avLst/>
            <a:gdLst>
              <a:gd name="connsiteX0" fmla="*/ 0 w 508"/>
              <a:gd name="connsiteY0" fmla="*/ 0 h 165"/>
              <a:gd name="connsiteX1" fmla="*/ 508 w 508"/>
              <a:gd name="connsiteY1" fmla="*/ 0 h 165"/>
              <a:gd name="connsiteX2" fmla="*/ 342 w 508"/>
              <a:gd name="connsiteY2" fmla="*/ 165 h 165"/>
              <a:gd name="connsiteX3" fmla="*/ 0 w 508"/>
              <a:gd name="connsiteY3" fmla="*/ 0 h 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" h="165">
                <a:moveTo>
                  <a:pt x="0" y="0"/>
                </a:moveTo>
                <a:lnTo>
                  <a:pt x="508" y="0"/>
                </a:lnTo>
                <a:lnTo>
                  <a:pt x="342" y="16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63A4C0F-9264-6448-DACB-4AD7F28DF806}"/>
              </a:ext>
            </a:extLst>
          </p:cNvPr>
          <p:cNvGrpSpPr/>
          <p:nvPr userDrawn="1"/>
        </p:nvGrpSpPr>
        <p:grpSpPr>
          <a:xfrm>
            <a:off x="6096000" y="0"/>
            <a:ext cx="6096001" cy="6858000"/>
            <a:chOff x="6096000" y="0"/>
            <a:chExt cx="6096001" cy="68580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3EA051B-726F-F421-D080-58DEAD6413D1}"/>
                </a:ext>
              </a:extLst>
            </p:cNvPr>
            <p:cNvSpPr/>
            <p:nvPr userDrawn="1"/>
          </p:nvSpPr>
          <p:spPr>
            <a:xfrm>
              <a:off x="9159686" y="0"/>
              <a:ext cx="3032314" cy="2151108"/>
            </a:xfrm>
            <a:custGeom>
              <a:avLst/>
              <a:gdLst>
                <a:gd name="connsiteX0" fmla="*/ 2305 w 3032314"/>
                <a:gd name="connsiteY0" fmla="*/ 0 h 2151108"/>
                <a:gd name="connsiteX1" fmla="*/ 3032314 w 3032314"/>
                <a:gd name="connsiteY1" fmla="*/ 0 h 2151108"/>
                <a:gd name="connsiteX2" fmla="*/ 3032314 w 3032314"/>
                <a:gd name="connsiteY2" fmla="*/ 1944199 h 2151108"/>
                <a:gd name="connsiteX3" fmla="*/ 2945722 w 3032314"/>
                <a:gd name="connsiteY3" fmla="*/ 1985626 h 2151108"/>
                <a:gd name="connsiteX4" fmla="*/ 2120376 w 3032314"/>
                <a:gd name="connsiteY4" fmla="*/ 2151108 h 2151108"/>
                <a:gd name="connsiteX5" fmla="*/ 0 w 3032314"/>
                <a:gd name="connsiteY5" fmla="*/ 45330 h 2151108"/>
                <a:gd name="connsiteX6" fmla="*/ 2305 w 3032314"/>
                <a:gd name="connsiteY6" fmla="*/ 0 h 215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2314" h="2151108">
                  <a:moveTo>
                    <a:pt x="2305" y="0"/>
                  </a:moveTo>
                  <a:lnTo>
                    <a:pt x="3032314" y="0"/>
                  </a:lnTo>
                  <a:lnTo>
                    <a:pt x="3032314" y="1944199"/>
                  </a:lnTo>
                  <a:lnTo>
                    <a:pt x="2945722" y="1985626"/>
                  </a:lnTo>
                  <a:cubicBezTo>
                    <a:pt x="2692044" y="2092184"/>
                    <a:pt x="2413139" y="2151108"/>
                    <a:pt x="2120376" y="2151108"/>
                  </a:cubicBezTo>
                  <a:cubicBezTo>
                    <a:pt x="949324" y="2151108"/>
                    <a:pt x="0" y="1208320"/>
                    <a:pt x="0" y="45330"/>
                  </a:cubicBezTo>
                  <a:lnTo>
                    <a:pt x="2305" y="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04C3E6B-B41F-7F80-16D4-7302FD37A756}"/>
                </a:ext>
              </a:extLst>
            </p:cNvPr>
            <p:cNvSpPr/>
            <p:nvPr userDrawn="1"/>
          </p:nvSpPr>
          <p:spPr>
            <a:xfrm>
              <a:off x="6096000" y="2627554"/>
              <a:ext cx="6096001" cy="4230446"/>
            </a:xfrm>
            <a:custGeom>
              <a:avLst/>
              <a:gdLst>
                <a:gd name="connsiteX0" fmla="*/ 3823201 w 6096001"/>
                <a:gd name="connsiteY0" fmla="*/ 0 h 4230446"/>
                <a:gd name="connsiteX1" fmla="*/ 3983686 w 6096001"/>
                <a:gd name="connsiteY1" fmla="*/ 77061 h 4230446"/>
                <a:gd name="connsiteX2" fmla="*/ 6043280 w 6096001"/>
                <a:gd name="connsiteY2" fmla="*/ 194063 h 4230446"/>
                <a:gd name="connsiteX3" fmla="*/ 6096001 w 6096001"/>
                <a:gd name="connsiteY3" fmla="*/ 175837 h 4230446"/>
                <a:gd name="connsiteX4" fmla="*/ 6096001 w 6096001"/>
                <a:gd name="connsiteY4" fmla="*/ 2548166 h 4230446"/>
                <a:gd name="connsiteX5" fmla="*/ 5184062 w 6096001"/>
                <a:gd name="connsiteY5" fmla="*/ 1642504 h 4230446"/>
                <a:gd name="connsiteX6" fmla="*/ 2616963 w 6096001"/>
                <a:gd name="connsiteY6" fmla="*/ 4191932 h 4230446"/>
                <a:gd name="connsiteX7" fmla="*/ 2578182 w 6096001"/>
                <a:gd name="connsiteY7" fmla="*/ 4230446 h 4230446"/>
                <a:gd name="connsiteX8" fmla="*/ 143864 w 6096001"/>
                <a:gd name="connsiteY8" fmla="*/ 4230446 h 4230446"/>
                <a:gd name="connsiteX9" fmla="*/ 91348 w 6096001"/>
                <a:gd name="connsiteY9" fmla="*/ 4184875 h 4230446"/>
                <a:gd name="connsiteX10" fmla="*/ 37969 w 6096001"/>
                <a:gd name="connsiteY10" fmla="*/ 4104736 h 4230446"/>
                <a:gd name="connsiteX11" fmla="*/ 107099 w 6096001"/>
                <a:gd name="connsiteY11" fmla="*/ 3690521 h 4230446"/>
                <a:gd name="connsiteX12" fmla="*/ 3823201 w 6096001"/>
                <a:gd name="connsiteY12" fmla="*/ 0 h 423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96001" h="4230446">
                  <a:moveTo>
                    <a:pt x="3823201" y="0"/>
                  </a:moveTo>
                  <a:lnTo>
                    <a:pt x="3983686" y="77061"/>
                  </a:lnTo>
                  <a:cubicBezTo>
                    <a:pt x="4634388" y="365205"/>
                    <a:pt x="5369743" y="404241"/>
                    <a:pt x="6043280" y="194063"/>
                  </a:cubicBezTo>
                  <a:lnTo>
                    <a:pt x="6096001" y="175837"/>
                  </a:lnTo>
                  <a:lnTo>
                    <a:pt x="6096001" y="2548166"/>
                  </a:lnTo>
                  <a:lnTo>
                    <a:pt x="5184062" y="1642504"/>
                  </a:lnTo>
                  <a:cubicBezTo>
                    <a:pt x="5184062" y="1642504"/>
                    <a:pt x="3130382" y="3682047"/>
                    <a:pt x="2616963" y="4191932"/>
                  </a:cubicBezTo>
                  <a:lnTo>
                    <a:pt x="2578182" y="4230446"/>
                  </a:lnTo>
                  <a:lnTo>
                    <a:pt x="143864" y="4230446"/>
                  </a:lnTo>
                  <a:lnTo>
                    <a:pt x="91348" y="4184875"/>
                  </a:lnTo>
                  <a:cubicBezTo>
                    <a:pt x="70047" y="4160567"/>
                    <a:pt x="52127" y="4133554"/>
                    <a:pt x="37969" y="4104736"/>
                  </a:cubicBezTo>
                  <a:cubicBezTo>
                    <a:pt x="-25552" y="3975785"/>
                    <a:pt x="-13817" y="3810604"/>
                    <a:pt x="107099" y="3690521"/>
                  </a:cubicBezTo>
                  <a:lnTo>
                    <a:pt x="3823201" y="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F7C057A-219A-D148-2048-83D400F311E0}"/>
                </a:ext>
              </a:extLst>
            </p:cNvPr>
            <p:cNvSpPr/>
            <p:nvPr userDrawn="1"/>
          </p:nvSpPr>
          <p:spPr>
            <a:xfrm>
              <a:off x="9724640" y="5239598"/>
              <a:ext cx="2467361" cy="1618402"/>
            </a:xfrm>
            <a:custGeom>
              <a:avLst/>
              <a:gdLst>
                <a:gd name="connsiteX0" fmla="*/ 1552615 w 2467361"/>
                <a:gd name="connsiteY0" fmla="*/ 0 h 1618402"/>
                <a:gd name="connsiteX1" fmla="*/ 2467361 w 2467361"/>
                <a:gd name="connsiteY1" fmla="*/ 908449 h 1618402"/>
                <a:gd name="connsiteX2" fmla="*/ 2467361 w 2467361"/>
                <a:gd name="connsiteY2" fmla="*/ 1618402 h 1618402"/>
                <a:gd name="connsiteX3" fmla="*/ 6348 w 2467361"/>
                <a:gd name="connsiteY3" fmla="*/ 1618402 h 1618402"/>
                <a:gd name="connsiteX4" fmla="*/ 1412 w 2467361"/>
                <a:gd name="connsiteY4" fmla="*/ 1602796 h 1618402"/>
                <a:gd name="connsiteX5" fmla="*/ 31976 w 2467361"/>
                <a:gd name="connsiteY5" fmla="*/ 1509918 h 1618402"/>
                <a:gd name="connsiteX6" fmla="*/ 32230 w 2467361"/>
                <a:gd name="connsiteY6" fmla="*/ 1509918 h 1618402"/>
                <a:gd name="connsiteX7" fmla="*/ 1552615 w 2467361"/>
                <a:gd name="connsiteY7" fmla="*/ 0 h 1618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361" h="1618402">
                  <a:moveTo>
                    <a:pt x="1552615" y="0"/>
                  </a:moveTo>
                  <a:lnTo>
                    <a:pt x="2467361" y="908449"/>
                  </a:lnTo>
                  <a:lnTo>
                    <a:pt x="2467361" y="1618402"/>
                  </a:lnTo>
                  <a:lnTo>
                    <a:pt x="6348" y="1618402"/>
                  </a:lnTo>
                  <a:lnTo>
                    <a:pt x="1412" y="1602796"/>
                  </a:lnTo>
                  <a:cubicBezTo>
                    <a:pt x="-3754" y="1571053"/>
                    <a:pt x="5000" y="1536709"/>
                    <a:pt x="31976" y="1509918"/>
                  </a:cubicBezTo>
                  <a:lnTo>
                    <a:pt x="32230" y="1509918"/>
                  </a:lnTo>
                  <a:lnTo>
                    <a:pt x="1552615" y="0"/>
                  </a:lnTo>
                  <a:close/>
                </a:path>
              </a:pathLst>
            </a:custGeom>
            <a:solidFill>
              <a:schemeClr val="tx2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5882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 Talent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Lead Talent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63A6D6-22AA-FC71-2B62-B85AD871CEE0}"/>
              </a:ext>
            </a:extLst>
          </p:cNvPr>
          <p:cNvGrpSpPr/>
          <p:nvPr userDrawn="1"/>
        </p:nvGrpSpPr>
        <p:grpSpPr>
          <a:xfrm>
            <a:off x="2757738" y="2364988"/>
            <a:ext cx="1467554" cy="1221492"/>
            <a:chOff x="4062427" y="1738312"/>
            <a:chExt cx="4062873" cy="3381660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C0F468D-B7D8-DD3E-732F-00383B2DC564}"/>
                </a:ext>
              </a:extLst>
            </p:cNvPr>
            <p:cNvSpPr/>
            <p:nvPr/>
          </p:nvSpPr>
          <p:spPr>
            <a:xfrm>
              <a:off x="5417310" y="4482940"/>
              <a:ext cx="1216756" cy="637032"/>
            </a:xfrm>
            <a:custGeom>
              <a:avLst/>
              <a:gdLst>
                <a:gd name="connsiteX0" fmla="*/ 12034 w 1216756"/>
                <a:gd name="connsiteY0" fmla="*/ 567690 h 637032"/>
                <a:gd name="connsiteX1" fmla="*/ 579724 w 1216756"/>
                <a:gd name="connsiteY1" fmla="*/ 0 h 637032"/>
                <a:gd name="connsiteX2" fmla="*/ 1216756 w 1216756"/>
                <a:gd name="connsiteY2" fmla="*/ 637032 h 637032"/>
                <a:gd name="connsiteX3" fmla="*/ 40705 w 1216756"/>
                <a:gd name="connsiteY3" fmla="*/ 637032 h 637032"/>
                <a:gd name="connsiteX4" fmla="*/ 4129 w 1216756"/>
                <a:gd name="connsiteY4" fmla="*/ 614077 h 637032"/>
                <a:gd name="connsiteX5" fmla="*/ 11939 w 1216756"/>
                <a:gd name="connsiteY5" fmla="*/ 567690 h 6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6756" h="637032">
                  <a:moveTo>
                    <a:pt x="12034" y="567690"/>
                  </a:moveTo>
                  <a:lnTo>
                    <a:pt x="579724" y="0"/>
                  </a:lnTo>
                  <a:lnTo>
                    <a:pt x="1216756" y="637032"/>
                  </a:lnTo>
                  <a:lnTo>
                    <a:pt x="40705" y="637032"/>
                  </a:lnTo>
                  <a:cubicBezTo>
                    <a:pt x="23560" y="637032"/>
                    <a:pt x="10415" y="627221"/>
                    <a:pt x="4129" y="614077"/>
                  </a:cubicBezTo>
                  <a:cubicBezTo>
                    <a:pt x="-2825" y="599599"/>
                    <a:pt x="-1491" y="581120"/>
                    <a:pt x="11939" y="5676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1A7B39-E30D-41BA-1E1D-D09816AA14B5}"/>
                </a:ext>
              </a:extLst>
            </p:cNvPr>
            <p:cNvSpPr/>
            <p:nvPr/>
          </p:nvSpPr>
          <p:spPr>
            <a:xfrm>
              <a:off x="4062427" y="3497007"/>
              <a:ext cx="4062873" cy="1622964"/>
            </a:xfrm>
            <a:custGeom>
              <a:avLst/>
              <a:gdLst>
                <a:gd name="connsiteX0" fmla="*/ 1427591 w 4062873"/>
                <a:gd name="connsiteY0" fmla="*/ 3810 h 1622964"/>
                <a:gd name="connsiteX1" fmla="*/ 39989 w 4062873"/>
                <a:gd name="connsiteY1" fmla="*/ 1391412 h 1622964"/>
                <a:gd name="connsiteX2" fmla="*/ 14177 w 4062873"/>
                <a:gd name="connsiteY2" fmla="*/ 1547146 h 1622964"/>
                <a:gd name="connsiteX3" fmla="*/ 135906 w 4062873"/>
                <a:gd name="connsiteY3" fmla="*/ 1622965 h 1622964"/>
                <a:gd name="connsiteX4" fmla="*/ 934101 w 4062873"/>
                <a:gd name="connsiteY4" fmla="*/ 1622965 h 1622964"/>
                <a:gd name="connsiteX5" fmla="*/ 1935655 w 4062873"/>
                <a:gd name="connsiteY5" fmla="*/ 621411 h 1622964"/>
                <a:gd name="connsiteX6" fmla="*/ 2937209 w 4062873"/>
                <a:gd name="connsiteY6" fmla="*/ 1622965 h 1622964"/>
                <a:gd name="connsiteX7" fmla="*/ 4062873 w 4062873"/>
                <a:gd name="connsiteY7" fmla="*/ 1622965 h 1622964"/>
                <a:gd name="connsiteX8" fmla="*/ 2439909 w 4062873"/>
                <a:gd name="connsiteY8" fmla="*/ 0 h 1622964"/>
                <a:gd name="connsiteX9" fmla="*/ 1427401 w 4062873"/>
                <a:gd name="connsiteY9" fmla="*/ 3810 h 162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2873" h="1622964">
                  <a:moveTo>
                    <a:pt x="1427591" y="3810"/>
                  </a:moveTo>
                  <a:lnTo>
                    <a:pt x="39989" y="1391412"/>
                  </a:lnTo>
                  <a:cubicBezTo>
                    <a:pt x="-5159" y="1436560"/>
                    <a:pt x="-9541" y="1498664"/>
                    <a:pt x="14177" y="1547146"/>
                  </a:cubicBezTo>
                  <a:cubicBezTo>
                    <a:pt x="35322" y="1590485"/>
                    <a:pt x="78947" y="1622965"/>
                    <a:pt x="135906" y="1622965"/>
                  </a:cubicBezTo>
                  <a:lnTo>
                    <a:pt x="934101" y="1622965"/>
                  </a:lnTo>
                  <a:cubicBezTo>
                    <a:pt x="934101" y="1622965"/>
                    <a:pt x="1935655" y="621411"/>
                    <a:pt x="1935655" y="621411"/>
                  </a:cubicBezTo>
                  <a:lnTo>
                    <a:pt x="2937209" y="1622965"/>
                  </a:lnTo>
                  <a:lnTo>
                    <a:pt x="4062873" y="1622965"/>
                  </a:lnTo>
                  <a:cubicBezTo>
                    <a:pt x="4062873" y="1622965"/>
                    <a:pt x="2439909" y="0"/>
                    <a:pt x="2439909" y="0"/>
                  </a:cubicBezTo>
                  <a:cubicBezTo>
                    <a:pt x="2124536" y="167830"/>
                    <a:pt x="1743821" y="169069"/>
                    <a:pt x="1427401" y="38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4F6761-CEBC-42AC-5545-F3DBA9E75F9A}"/>
                </a:ext>
              </a:extLst>
            </p:cNvPr>
            <p:cNvSpPr/>
            <p:nvPr/>
          </p:nvSpPr>
          <p:spPr>
            <a:xfrm>
              <a:off x="5206364" y="1738312"/>
              <a:ext cx="1583436" cy="1583436"/>
            </a:xfrm>
            <a:custGeom>
              <a:avLst/>
              <a:gdLst>
                <a:gd name="connsiteX0" fmla="*/ 1583436 w 1583436"/>
                <a:gd name="connsiteY0" fmla="*/ 791718 h 1583436"/>
                <a:gd name="connsiteX1" fmla="*/ 791718 w 1583436"/>
                <a:gd name="connsiteY1" fmla="*/ 1583436 h 1583436"/>
                <a:gd name="connsiteX2" fmla="*/ 0 w 1583436"/>
                <a:gd name="connsiteY2" fmla="*/ 791718 h 1583436"/>
                <a:gd name="connsiteX3" fmla="*/ 791718 w 1583436"/>
                <a:gd name="connsiteY3" fmla="*/ 0 h 1583436"/>
                <a:gd name="connsiteX4" fmla="*/ 1583436 w 1583436"/>
                <a:gd name="connsiteY4" fmla="*/ 791718 h 158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436" h="1583436">
                  <a:moveTo>
                    <a:pt x="1583436" y="791718"/>
                  </a:moveTo>
                  <a:cubicBezTo>
                    <a:pt x="1583436" y="1228972"/>
                    <a:pt x="1228972" y="1583436"/>
                    <a:pt x="791718" y="1583436"/>
                  </a:cubicBezTo>
                  <a:cubicBezTo>
                    <a:pt x="354464" y="1583436"/>
                    <a:pt x="0" y="1228972"/>
                    <a:pt x="0" y="791718"/>
                  </a:cubicBezTo>
                  <a:cubicBezTo>
                    <a:pt x="0" y="354464"/>
                    <a:pt x="354464" y="0"/>
                    <a:pt x="791718" y="0"/>
                  </a:cubicBezTo>
                  <a:cubicBezTo>
                    <a:pt x="1228972" y="0"/>
                    <a:pt x="1583436" y="354464"/>
                    <a:pt x="1583436" y="791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A633A67-808D-0760-0462-C96F54903F78}"/>
              </a:ext>
            </a:extLst>
          </p:cNvPr>
          <p:cNvSpPr/>
          <p:nvPr userDrawn="1"/>
        </p:nvSpPr>
        <p:spPr>
          <a:xfrm>
            <a:off x="9078942" y="0"/>
            <a:ext cx="3113059" cy="2656900"/>
          </a:xfrm>
          <a:custGeom>
            <a:avLst/>
            <a:gdLst>
              <a:gd name="connsiteX0" fmla="*/ 87285 w 3113059"/>
              <a:gd name="connsiteY0" fmla="*/ 0 h 2656900"/>
              <a:gd name="connsiteX1" fmla="*/ 3113059 w 3113059"/>
              <a:gd name="connsiteY1" fmla="*/ 0 h 2656900"/>
              <a:gd name="connsiteX2" fmla="*/ 3113059 w 3113059"/>
              <a:gd name="connsiteY2" fmla="*/ 2368538 h 2656900"/>
              <a:gd name="connsiteX3" fmla="*/ 3048551 w 3113059"/>
              <a:gd name="connsiteY3" fmla="*/ 2407727 h 2656900"/>
              <a:gd name="connsiteX4" fmla="*/ 2064491 w 3113059"/>
              <a:gd name="connsiteY4" fmla="*/ 2656900 h 2656900"/>
              <a:gd name="connsiteX5" fmla="*/ 0 w 3113059"/>
              <a:gd name="connsiteY5" fmla="*/ 592410 h 2656900"/>
              <a:gd name="connsiteX6" fmla="*/ 41943 w 3113059"/>
              <a:gd name="connsiteY6" fmla="*/ 176343 h 2656900"/>
              <a:gd name="connsiteX7" fmla="*/ 87285 w 3113059"/>
              <a:gd name="connsiteY7" fmla="*/ 0 h 265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3059" h="2656900">
                <a:moveTo>
                  <a:pt x="87285" y="0"/>
                </a:moveTo>
                <a:lnTo>
                  <a:pt x="3113059" y="0"/>
                </a:lnTo>
                <a:lnTo>
                  <a:pt x="3113059" y="2368538"/>
                </a:lnTo>
                <a:lnTo>
                  <a:pt x="3048551" y="2407727"/>
                </a:lnTo>
                <a:cubicBezTo>
                  <a:pt x="2756026" y="2566636"/>
                  <a:pt x="2420800" y="2656900"/>
                  <a:pt x="2064491" y="2656900"/>
                </a:cubicBezTo>
                <a:cubicBezTo>
                  <a:pt x="924304" y="2656900"/>
                  <a:pt x="0" y="1732597"/>
                  <a:pt x="0" y="592410"/>
                </a:cubicBezTo>
                <a:cubicBezTo>
                  <a:pt x="0" y="449887"/>
                  <a:pt x="14442" y="310736"/>
                  <a:pt x="41943" y="176343"/>
                </a:cubicBezTo>
                <a:lnTo>
                  <a:pt x="87285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2872CE7-A3A1-3589-2EC8-67C7E98D5925}"/>
              </a:ext>
            </a:extLst>
          </p:cNvPr>
          <p:cNvSpPr/>
          <p:nvPr userDrawn="1"/>
        </p:nvSpPr>
        <p:spPr>
          <a:xfrm>
            <a:off x="6123262" y="3124004"/>
            <a:ext cx="6068738" cy="3733996"/>
          </a:xfrm>
          <a:custGeom>
            <a:avLst/>
            <a:gdLst>
              <a:gd name="connsiteX0" fmla="*/ 3695176 w 6068738"/>
              <a:gd name="connsiteY0" fmla="*/ 0 h 3733996"/>
              <a:gd name="connsiteX1" fmla="*/ 3851430 w 6068738"/>
              <a:gd name="connsiteY1" fmla="*/ 75550 h 3733996"/>
              <a:gd name="connsiteX2" fmla="*/ 6019353 w 6068738"/>
              <a:gd name="connsiteY2" fmla="*/ 133654 h 3733996"/>
              <a:gd name="connsiteX3" fmla="*/ 6068738 w 6068738"/>
              <a:gd name="connsiteY3" fmla="*/ 112990 h 3733996"/>
              <a:gd name="connsiteX4" fmla="*/ 6068738 w 6068738"/>
              <a:gd name="connsiteY4" fmla="*/ 2658868 h 3733996"/>
              <a:gd name="connsiteX5" fmla="*/ 5020170 w 6068738"/>
              <a:gd name="connsiteY5" fmla="*/ 1610300 h 3733996"/>
              <a:gd name="connsiteX6" fmla="*/ 2912063 w 6068738"/>
              <a:gd name="connsiteY6" fmla="*/ 3718406 h 3733996"/>
              <a:gd name="connsiteX7" fmla="*/ 2896473 w 6068738"/>
              <a:gd name="connsiteY7" fmla="*/ 3733996 h 3733996"/>
              <a:gd name="connsiteX8" fmla="*/ 0 w 6068738"/>
              <a:gd name="connsiteY8" fmla="*/ 3733996 h 3733996"/>
              <a:gd name="connsiteX9" fmla="*/ 8133 w 6068738"/>
              <a:gd name="connsiteY9" fmla="*/ 3713501 h 3733996"/>
              <a:gd name="connsiteX10" fmla="*/ 77014 w 6068738"/>
              <a:gd name="connsiteY10" fmla="*/ 3618161 h 3733996"/>
              <a:gd name="connsiteX11" fmla="*/ 3695176 w 6068738"/>
              <a:gd name="connsiteY11" fmla="*/ 0 h 3733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68738" h="3733996">
                <a:moveTo>
                  <a:pt x="3695176" y="0"/>
                </a:moveTo>
                <a:lnTo>
                  <a:pt x="3851430" y="75550"/>
                </a:lnTo>
                <a:cubicBezTo>
                  <a:pt x="4537779" y="381586"/>
                  <a:pt x="5320859" y="400997"/>
                  <a:pt x="6019353" y="133654"/>
                </a:cubicBezTo>
                <a:lnTo>
                  <a:pt x="6068738" y="112990"/>
                </a:lnTo>
                <a:lnTo>
                  <a:pt x="6068738" y="2658868"/>
                </a:lnTo>
                <a:lnTo>
                  <a:pt x="5020170" y="1610300"/>
                </a:lnTo>
                <a:cubicBezTo>
                  <a:pt x="5020170" y="1610300"/>
                  <a:pt x="3670981" y="2959488"/>
                  <a:pt x="2912063" y="3718406"/>
                </a:cubicBezTo>
                <a:lnTo>
                  <a:pt x="2896473" y="3733996"/>
                </a:lnTo>
                <a:lnTo>
                  <a:pt x="0" y="3733996"/>
                </a:lnTo>
                <a:lnTo>
                  <a:pt x="8133" y="3713501"/>
                </a:lnTo>
                <a:cubicBezTo>
                  <a:pt x="24794" y="3679789"/>
                  <a:pt x="47582" y="3647593"/>
                  <a:pt x="77014" y="3618161"/>
                </a:cubicBezTo>
                <a:lnTo>
                  <a:pt x="3695176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9CA74C9-D86C-0E08-B287-9CFC01C20ADC}"/>
              </a:ext>
            </a:extLst>
          </p:cNvPr>
          <p:cNvSpPr/>
          <p:nvPr userDrawn="1"/>
        </p:nvSpPr>
        <p:spPr>
          <a:xfrm>
            <a:off x="9967534" y="5684836"/>
            <a:ext cx="2224466" cy="1173165"/>
          </a:xfrm>
          <a:custGeom>
            <a:avLst/>
            <a:gdLst>
              <a:gd name="connsiteX0" fmla="*/ 1173166 w 2224466"/>
              <a:gd name="connsiteY0" fmla="*/ 0 h 1173165"/>
              <a:gd name="connsiteX1" fmla="*/ 2224466 w 2224466"/>
              <a:gd name="connsiteY1" fmla="*/ 1051300 h 1173165"/>
              <a:gd name="connsiteX2" fmla="*/ 2224466 w 2224466"/>
              <a:gd name="connsiteY2" fmla="*/ 1173165 h 1173165"/>
              <a:gd name="connsiteX3" fmla="*/ 0 w 2224466"/>
              <a:gd name="connsiteY3" fmla="*/ 1173165 h 1173165"/>
              <a:gd name="connsiteX4" fmla="*/ 1173166 w 2224466"/>
              <a:gd name="connsiteY4" fmla="*/ 0 h 117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4466" h="1173165">
                <a:moveTo>
                  <a:pt x="1173166" y="0"/>
                </a:moveTo>
                <a:lnTo>
                  <a:pt x="2224466" y="1051300"/>
                </a:lnTo>
                <a:lnTo>
                  <a:pt x="2224466" y="1173165"/>
                </a:lnTo>
                <a:lnTo>
                  <a:pt x="0" y="1173165"/>
                </a:lnTo>
                <a:lnTo>
                  <a:pt x="1173166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962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ve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1C3DAD-E327-64D6-396C-BB2110A576F4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5576" t="5643" r="13217"/>
          <a:stretch/>
        </p:blipFill>
        <p:spPr>
          <a:xfrm>
            <a:off x="0" y="292821"/>
            <a:ext cx="12192000" cy="514821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B8E8A28-BD38-9BD9-E489-C4C72082AF4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2866930"/>
            <a:ext cx="6096000" cy="112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353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ve Divider -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1C3DAD-E327-64D6-396C-BB2110A576F4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5576" t="5643" r="13217"/>
          <a:stretch/>
        </p:blipFill>
        <p:spPr>
          <a:xfrm>
            <a:off x="0" y="292821"/>
            <a:ext cx="12192000" cy="514821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B8E8A28-BD38-9BD9-E489-C4C72082AF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817091" y="2718823"/>
            <a:ext cx="6557818" cy="142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01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titude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EBF39E9-546E-EA6E-667D-BF57F4B4AC0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4898" y="-224616"/>
            <a:ext cx="9024616" cy="730723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D609BA-65E6-A7E1-2157-D41155CAD9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2263" y="2700338"/>
            <a:ext cx="64674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83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titude Divider -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EBF39E9-546E-EA6E-667D-BF57F4B4AC0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4898" y="-224616"/>
            <a:ext cx="9024616" cy="7307233"/>
          </a:xfrm>
          <a:prstGeom prst="rect">
            <a:avLst/>
          </a:prstGeom>
        </p:spPr>
      </p:pic>
      <p:pic>
        <p:nvPicPr>
          <p:cNvPr id="6" name="Picture 5" descr="A picture containing font, graphics, graphic design, logo&#10;&#10;Description automatically generated">
            <a:extLst>
              <a:ext uri="{FF2B5EF4-FFF2-40B4-BE49-F238E27FC236}">
                <a16:creationId xmlns:a16="http://schemas.microsoft.com/office/drawing/2014/main" id="{11A4EB75-03DE-339C-6B6B-C16033BE9D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7763" y="2700338"/>
            <a:ext cx="6456474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28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12021A6-B859-C31D-42EB-913B356978FE}"/>
              </a:ext>
            </a:extLst>
          </p:cNvPr>
          <p:cNvSpPr/>
          <p:nvPr userDrawn="1"/>
        </p:nvSpPr>
        <p:spPr>
          <a:xfrm>
            <a:off x="5705856" y="0"/>
            <a:ext cx="6486144" cy="6858000"/>
          </a:xfrm>
          <a:custGeom>
            <a:avLst/>
            <a:gdLst>
              <a:gd name="connsiteX0" fmla="*/ 6439115 w 6486144"/>
              <a:gd name="connsiteY0" fmla="*/ 0 h 6858000"/>
              <a:gd name="connsiteX1" fmla="*/ 6486144 w 6486144"/>
              <a:gd name="connsiteY1" fmla="*/ 0 h 6858000"/>
              <a:gd name="connsiteX2" fmla="*/ 6486144 w 6486144"/>
              <a:gd name="connsiteY2" fmla="*/ 6858000 h 6858000"/>
              <a:gd name="connsiteX3" fmla="*/ 0 w 6486144"/>
              <a:gd name="connsiteY3" fmla="*/ 6858000 h 6858000"/>
              <a:gd name="connsiteX4" fmla="*/ 0 w 6486144"/>
              <a:gd name="connsiteY4" fmla="*/ 6439686 h 6858000"/>
              <a:gd name="connsiteX5" fmla="*/ 15040 w 6486144"/>
              <a:gd name="connsiteY5" fmla="*/ 15548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6144" h="6858000">
                <a:moveTo>
                  <a:pt x="6439115" y="0"/>
                </a:moveTo>
                <a:lnTo>
                  <a:pt x="6486144" y="0"/>
                </a:lnTo>
                <a:lnTo>
                  <a:pt x="6486144" y="6858000"/>
                </a:lnTo>
                <a:lnTo>
                  <a:pt x="0" y="6858000"/>
                </a:lnTo>
                <a:lnTo>
                  <a:pt x="0" y="6439686"/>
                </a:lnTo>
                <a:lnTo>
                  <a:pt x="15040" y="1554843"/>
                </a:lnTo>
                <a:close/>
              </a:path>
            </a:pathLst>
          </a:custGeom>
          <a:blipFill dpi="0" rotWithShape="1">
            <a:blip r:embed="rId2"/>
            <a:srcRect/>
            <a:tile tx="0" ty="0" sx="67000" sy="67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FFDF924D-CEB3-76AB-6279-36B596411CCD}"/>
              </a:ext>
            </a:extLst>
          </p:cNvPr>
          <p:cNvSpPr/>
          <p:nvPr userDrawn="1"/>
        </p:nvSpPr>
        <p:spPr>
          <a:xfrm>
            <a:off x="887518" y="110309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42D22A88-613A-AEA7-1453-4AB25488E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5" y="199445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7C8A4D0-F0BF-82E2-E78C-DE13055E6A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609" y="271100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5CF42F7B-D2D8-3BA7-84B6-E1F6636F1D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609" y="297808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711462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12021A6-B859-C31D-42EB-913B356978FE}"/>
              </a:ext>
            </a:extLst>
          </p:cNvPr>
          <p:cNvSpPr/>
          <p:nvPr userDrawn="1"/>
        </p:nvSpPr>
        <p:spPr>
          <a:xfrm>
            <a:off x="5705856" y="0"/>
            <a:ext cx="6486144" cy="6858000"/>
          </a:xfrm>
          <a:custGeom>
            <a:avLst/>
            <a:gdLst>
              <a:gd name="connsiteX0" fmla="*/ 6439115 w 6486144"/>
              <a:gd name="connsiteY0" fmla="*/ 0 h 6858000"/>
              <a:gd name="connsiteX1" fmla="*/ 6486144 w 6486144"/>
              <a:gd name="connsiteY1" fmla="*/ 0 h 6858000"/>
              <a:gd name="connsiteX2" fmla="*/ 6486144 w 6486144"/>
              <a:gd name="connsiteY2" fmla="*/ 6858000 h 6858000"/>
              <a:gd name="connsiteX3" fmla="*/ 0 w 6486144"/>
              <a:gd name="connsiteY3" fmla="*/ 6858000 h 6858000"/>
              <a:gd name="connsiteX4" fmla="*/ 0 w 6486144"/>
              <a:gd name="connsiteY4" fmla="*/ 6439686 h 6858000"/>
              <a:gd name="connsiteX5" fmla="*/ 15040 w 6486144"/>
              <a:gd name="connsiteY5" fmla="*/ 15548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6144" h="6858000">
                <a:moveTo>
                  <a:pt x="6439115" y="0"/>
                </a:moveTo>
                <a:lnTo>
                  <a:pt x="6486144" y="0"/>
                </a:lnTo>
                <a:lnTo>
                  <a:pt x="6486144" y="6858000"/>
                </a:lnTo>
                <a:lnTo>
                  <a:pt x="0" y="6858000"/>
                </a:lnTo>
                <a:lnTo>
                  <a:pt x="0" y="6439686"/>
                </a:lnTo>
                <a:lnTo>
                  <a:pt x="15040" y="1554843"/>
                </a:lnTo>
                <a:close/>
              </a:path>
            </a:pathLst>
          </a:custGeom>
          <a:blipFill dpi="0" rotWithShape="1">
            <a:blip r:embed="rId2"/>
            <a:srcRect/>
            <a:tile tx="0" ty="0" sx="65000" sy="6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FFDF924D-CEB3-76AB-6279-36B596411CCD}"/>
              </a:ext>
            </a:extLst>
          </p:cNvPr>
          <p:cNvSpPr/>
          <p:nvPr userDrawn="1"/>
        </p:nvSpPr>
        <p:spPr>
          <a:xfrm>
            <a:off x="859809" y="110309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>
              <a:solidFill>
                <a:schemeClr val="tx2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42D22A88-613A-AEA7-1453-4AB25488E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5" y="199445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7C8A4D0-F0BF-82E2-E78C-DE13055E6A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609" y="271100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5CF42F7B-D2D8-3BA7-84B6-E1F6636F1D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609" y="297808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5580322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A018845-D01F-E9C1-0F15-7C43838AA010}"/>
              </a:ext>
            </a:extLst>
          </p:cNvPr>
          <p:cNvSpPr/>
          <p:nvPr userDrawn="1"/>
        </p:nvSpPr>
        <p:spPr>
          <a:xfrm>
            <a:off x="2571912" y="1488606"/>
            <a:ext cx="9620088" cy="5369394"/>
          </a:xfrm>
          <a:custGeom>
            <a:avLst/>
            <a:gdLst>
              <a:gd name="connsiteX0" fmla="*/ 6924701 w 9620088"/>
              <a:gd name="connsiteY0" fmla="*/ 0 h 5369394"/>
              <a:gd name="connsiteX1" fmla="*/ 9443029 w 9620088"/>
              <a:gd name="connsiteY1" fmla="*/ 457203 h 5369394"/>
              <a:gd name="connsiteX2" fmla="*/ 9620088 w 9620088"/>
              <a:gd name="connsiteY2" fmla="*/ 529815 h 5369394"/>
              <a:gd name="connsiteX3" fmla="*/ 9620088 w 9620088"/>
              <a:gd name="connsiteY3" fmla="*/ 5369394 h 5369394"/>
              <a:gd name="connsiteX4" fmla="*/ 0 w 9620088"/>
              <a:gd name="connsiteY4" fmla="*/ 5369394 h 5369394"/>
              <a:gd name="connsiteX5" fmla="*/ 25377 w 9620088"/>
              <a:gd name="connsiteY5" fmla="*/ 5274802 h 5369394"/>
              <a:gd name="connsiteX6" fmla="*/ 6924701 w 9620088"/>
              <a:gd name="connsiteY6" fmla="*/ 0 h 5369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0088" h="5369394">
                <a:moveTo>
                  <a:pt x="6924701" y="0"/>
                </a:moveTo>
                <a:cubicBezTo>
                  <a:pt x="7786551" y="0"/>
                  <a:pt x="8644207" y="149897"/>
                  <a:pt x="9443029" y="457203"/>
                </a:cubicBezTo>
                <a:lnTo>
                  <a:pt x="9620088" y="529815"/>
                </a:lnTo>
                <a:lnTo>
                  <a:pt x="9620088" y="5369394"/>
                </a:lnTo>
                <a:lnTo>
                  <a:pt x="0" y="5369394"/>
                </a:lnTo>
                <a:lnTo>
                  <a:pt x="25377" y="5274802"/>
                </a:lnTo>
                <a:cubicBezTo>
                  <a:pt x="1076014" y="1665517"/>
                  <a:pt x="4051869" y="0"/>
                  <a:pt x="6924701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65000" sy="6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B74973D8-4F81-0E7E-3B3B-A78704EF2410}"/>
              </a:ext>
            </a:extLst>
          </p:cNvPr>
          <p:cNvSpPr/>
          <p:nvPr userDrawn="1"/>
        </p:nvSpPr>
        <p:spPr>
          <a:xfrm>
            <a:off x="442325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5" y="144581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3012610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A018845-D01F-E9C1-0F15-7C43838AA010}"/>
              </a:ext>
            </a:extLst>
          </p:cNvPr>
          <p:cNvSpPr/>
          <p:nvPr userDrawn="1"/>
        </p:nvSpPr>
        <p:spPr>
          <a:xfrm>
            <a:off x="2571912" y="1488606"/>
            <a:ext cx="9620088" cy="5369394"/>
          </a:xfrm>
          <a:custGeom>
            <a:avLst/>
            <a:gdLst>
              <a:gd name="connsiteX0" fmla="*/ 6924701 w 9620088"/>
              <a:gd name="connsiteY0" fmla="*/ 0 h 5369394"/>
              <a:gd name="connsiteX1" fmla="*/ 9443029 w 9620088"/>
              <a:gd name="connsiteY1" fmla="*/ 457203 h 5369394"/>
              <a:gd name="connsiteX2" fmla="*/ 9620088 w 9620088"/>
              <a:gd name="connsiteY2" fmla="*/ 529815 h 5369394"/>
              <a:gd name="connsiteX3" fmla="*/ 9620088 w 9620088"/>
              <a:gd name="connsiteY3" fmla="*/ 5369394 h 5369394"/>
              <a:gd name="connsiteX4" fmla="*/ 0 w 9620088"/>
              <a:gd name="connsiteY4" fmla="*/ 5369394 h 5369394"/>
              <a:gd name="connsiteX5" fmla="*/ 25377 w 9620088"/>
              <a:gd name="connsiteY5" fmla="*/ 5274802 h 5369394"/>
              <a:gd name="connsiteX6" fmla="*/ 6924701 w 9620088"/>
              <a:gd name="connsiteY6" fmla="*/ 0 h 5369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0088" h="5369394">
                <a:moveTo>
                  <a:pt x="6924701" y="0"/>
                </a:moveTo>
                <a:cubicBezTo>
                  <a:pt x="7786551" y="0"/>
                  <a:pt x="8644207" y="149897"/>
                  <a:pt x="9443029" y="457203"/>
                </a:cubicBezTo>
                <a:lnTo>
                  <a:pt x="9620088" y="529815"/>
                </a:lnTo>
                <a:lnTo>
                  <a:pt x="9620088" y="5369394"/>
                </a:lnTo>
                <a:lnTo>
                  <a:pt x="0" y="5369394"/>
                </a:lnTo>
                <a:lnTo>
                  <a:pt x="25377" y="5274802"/>
                </a:lnTo>
                <a:cubicBezTo>
                  <a:pt x="1076014" y="1665517"/>
                  <a:pt x="4051869" y="0"/>
                  <a:pt x="6924701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65000" sy="6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5" y="144581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  <p:sp>
        <p:nvSpPr>
          <p:cNvPr id="2" name="Graphic 17">
            <a:extLst>
              <a:ext uri="{FF2B5EF4-FFF2-40B4-BE49-F238E27FC236}">
                <a16:creationId xmlns:a16="http://schemas.microsoft.com/office/drawing/2014/main" id="{58DB442F-D7D2-2B09-3A62-68CC2F2D905C}"/>
              </a:ext>
            </a:extLst>
          </p:cNvPr>
          <p:cNvSpPr/>
          <p:nvPr userDrawn="1"/>
        </p:nvSpPr>
        <p:spPr>
          <a:xfrm>
            <a:off x="460797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99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DCA0D-4602-7263-A62A-23D5794A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9437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F73AD-9288-58FC-8602-0E3AB0274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73437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27F883-EAF1-E51F-D3C9-A058C067BC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10515600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ECE8B265-B3D6-57F7-F7DF-B42F6C0005C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10515600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896C598-87DD-3DF2-99E9-0552BBBB60A4}"/>
              </a:ext>
            </a:extLst>
          </p:cNvPr>
          <p:cNvSpPr/>
          <p:nvPr userDrawn="1"/>
        </p:nvSpPr>
        <p:spPr>
          <a:xfrm>
            <a:off x="11901312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58CE6C-1C00-0301-E372-3ECF6B84A63E}"/>
              </a:ext>
            </a:extLst>
          </p:cNvPr>
          <p:cNvSpPr txBox="1"/>
          <p:nvPr userDrawn="1"/>
        </p:nvSpPr>
        <p:spPr>
          <a:xfrm>
            <a:off x="11594250" y="6336943"/>
            <a:ext cx="36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7127FF-F8DE-4228-8048-97D89ED18292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8309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- navy">
    <p:bg>
      <p:bgPr>
        <a:blipFill dpi="0" rotWithShape="1">
          <a:blip r:embed="rId2">
            <a:lum/>
          </a:blip>
          <a:srcRect/>
          <a:tile tx="0" ty="0" sx="67000" sy="67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36C3D2-0B0C-F6EF-551D-89DC357771AF}"/>
              </a:ext>
            </a:extLst>
          </p:cNvPr>
          <p:cNvSpPr/>
          <p:nvPr userDrawn="1"/>
        </p:nvSpPr>
        <p:spPr>
          <a:xfrm>
            <a:off x="0" y="0"/>
            <a:ext cx="433185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B74973D8-4F81-0E7E-3B3B-A78704EF2410}"/>
              </a:ext>
            </a:extLst>
          </p:cNvPr>
          <p:cNvSpPr/>
          <p:nvPr userDrawn="1"/>
        </p:nvSpPr>
        <p:spPr>
          <a:xfrm>
            <a:off x="433086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6" y="1445817"/>
            <a:ext cx="3603202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7567211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36C3D2-0B0C-F6EF-551D-89DC357771AF}"/>
              </a:ext>
            </a:extLst>
          </p:cNvPr>
          <p:cNvSpPr/>
          <p:nvPr userDrawn="1"/>
        </p:nvSpPr>
        <p:spPr>
          <a:xfrm>
            <a:off x="0" y="0"/>
            <a:ext cx="433185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B74973D8-4F81-0E7E-3B3B-A78704EF2410}"/>
              </a:ext>
            </a:extLst>
          </p:cNvPr>
          <p:cNvSpPr/>
          <p:nvPr userDrawn="1"/>
        </p:nvSpPr>
        <p:spPr>
          <a:xfrm>
            <a:off x="460797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6" y="1445817"/>
            <a:ext cx="3603202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4321733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98D9EF-25D3-C0E9-FCA9-CC474B9F8B62}"/>
              </a:ext>
            </a:extLst>
          </p:cNvPr>
          <p:cNvSpPr txBox="1"/>
          <p:nvPr userDrawn="1"/>
        </p:nvSpPr>
        <p:spPr>
          <a:xfrm>
            <a:off x="3897630" y="5152469"/>
            <a:ext cx="4396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www.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savilleassessment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E90B03-1C71-8CF7-3A9D-9AFCFD7BBE6C}"/>
              </a:ext>
            </a:extLst>
          </p:cNvPr>
          <p:cNvGrpSpPr/>
          <p:nvPr userDrawn="1"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01C417F-AAE6-95BB-EB59-8082B999101F}"/>
                </a:ext>
              </a:extLst>
            </p:cNvPr>
            <p:cNvSpPr/>
            <p:nvPr/>
          </p:nvSpPr>
          <p:spPr>
            <a:xfrm>
              <a:off x="1" y="0"/>
              <a:ext cx="3219345" cy="6415835"/>
            </a:xfrm>
            <a:custGeom>
              <a:avLst/>
              <a:gdLst>
                <a:gd name="connsiteX0" fmla="*/ 0 w 3219345"/>
                <a:gd name="connsiteY0" fmla="*/ 0 h 6415835"/>
                <a:gd name="connsiteX1" fmla="*/ 3219345 w 3219345"/>
                <a:gd name="connsiteY1" fmla="*/ 0 h 6415835"/>
                <a:gd name="connsiteX2" fmla="*/ 3219345 w 3219345"/>
                <a:gd name="connsiteY2" fmla="*/ 6415835 h 6415835"/>
                <a:gd name="connsiteX3" fmla="*/ 0 w 3219345"/>
                <a:gd name="connsiteY3" fmla="*/ 3196987 h 6415835"/>
                <a:gd name="connsiteX4" fmla="*/ 0 w 3219345"/>
                <a:gd name="connsiteY4" fmla="*/ 0 h 641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9345" h="6415835">
                  <a:moveTo>
                    <a:pt x="0" y="0"/>
                  </a:moveTo>
                  <a:lnTo>
                    <a:pt x="3219345" y="0"/>
                  </a:lnTo>
                  <a:lnTo>
                    <a:pt x="3219345" y="6415835"/>
                  </a:lnTo>
                  <a:lnTo>
                    <a:pt x="0" y="3196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2A35EBA-6E2B-04EC-83E9-A43889D7C716}"/>
                </a:ext>
              </a:extLst>
            </p:cNvPr>
            <p:cNvSpPr/>
            <p:nvPr/>
          </p:nvSpPr>
          <p:spPr>
            <a:xfrm>
              <a:off x="8753425" y="0"/>
              <a:ext cx="882635" cy="441285"/>
            </a:xfrm>
            <a:custGeom>
              <a:avLst/>
              <a:gdLst>
                <a:gd name="connsiteX0" fmla="*/ 0 w 882635"/>
                <a:gd name="connsiteY0" fmla="*/ 0 h 441285"/>
                <a:gd name="connsiteX1" fmla="*/ 882635 w 882635"/>
                <a:gd name="connsiteY1" fmla="*/ 0 h 441285"/>
                <a:gd name="connsiteX2" fmla="*/ 441350 w 882635"/>
                <a:gd name="connsiteY2" fmla="*/ 441285 h 441285"/>
                <a:gd name="connsiteX3" fmla="*/ 0 w 882635"/>
                <a:gd name="connsiteY3" fmla="*/ 0 h 44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2635" h="441285">
                  <a:moveTo>
                    <a:pt x="0" y="0"/>
                  </a:moveTo>
                  <a:lnTo>
                    <a:pt x="882635" y="0"/>
                  </a:lnTo>
                  <a:lnTo>
                    <a:pt x="441350" y="4412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73009C6-8571-BC57-3A51-58AA5689A5BE}"/>
                </a:ext>
              </a:extLst>
            </p:cNvPr>
            <p:cNvSpPr/>
            <p:nvPr/>
          </p:nvSpPr>
          <p:spPr>
            <a:xfrm>
              <a:off x="9194776" y="441285"/>
              <a:ext cx="2997225" cy="6416714"/>
            </a:xfrm>
            <a:custGeom>
              <a:avLst/>
              <a:gdLst>
                <a:gd name="connsiteX0" fmla="*/ 0 w 2997225"/>
                <a:gd name="connsiteY0" fmla="*/ 0 h 6416714"/>
                <a:gd name="connsiteX1" fmla="*/ 2997225 w 2997225"/>
                <a:gd name="connsiteY1" fmla="*/ 2997226 h 6416714"/>
                <a:gd name="connsiteX2" fmla="*/ 2997225 w 2997225"/>
                <a:gd name="connsiteY2" fmla="*/ 6416714 h 6416714"/>
                <a:gd name="connsiteX3" fmla="*/ 0 w 2997225"/>
                <a:gd name="connsiteY3" fmla="*/ 6416714 h 6416714"/>
                <a:gd name="connsiteX4" fmla="*/ 0 w 2997225"/>
                <a:gd name="connsiteY4" fmla="*/ 0 h 6416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7225" h="6416714">
                  <a:moveTo>
                    <a:pt x="0" y="0"/>
                  </a:moveTo>
                  <a:lnTo>
                    <a:pt x="2997225" y="2997226"/>
                  </a:lnTo>
                  <a:lnTo>
                    <a:pt x="2997225" y="6416714"/>
                  </a:lnTo>
                  <a:lnTo>
                    <a:pt x="0" y="64167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77FCA1-069D-B533-2333-7E24A9699B98}"/>
                </a:ext>
              </a:extLst>
            </p:cNvPr>
            <p:cNvSpPr/>
            <p:nvPr/>
          </p:nvSpPr>
          <p:spPr>
            <a:xfrm>
              <a:off x="2778062" y="6416715"/>
              <a:ext cx="882568" cy="441284"/>
            </a:xfrm>
            <a:custGeom>
              <a:avLst/>
              <a:gdLst>
                <a:gd name="connsiteX0" fmla="*/ 441284 w 882568"/>
                <a:gd name="connsiteY0" fmla="*/ 0 h 441284"/>
                <a:gd name="connsiteX1" fmla="*/ 882568 w 882568"/>
                <a:gd name="connsiteY1" fmla="*/ 441284 h 441284"/>
                <a:gd name="connsiteX2" fmla="*/ 0 w 882568"/>
                <a:gd name="connsiteY2" fmla="*/ 441284 h 441284"/>
                <a:gd name="connsiteX3" fmla="*/ 441284 w 882568"/>
                <a:gd name="connsiteY3" fmla="*/ 0 h 44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2568" h="441284">
                  <a:moveTo>
                    <a:pt x="441284" y="0"/>
                  </a:moveTo>
                  <a:lnTo>
                    <a:pt x="882568" y="441284"/>
                  </a:lnTo>
                  <a:lnTo>
                    <a:pt x="0" y="441284"/>
                  </a:lnTo>
                  <a:lnTo>
                    <a:pt x="441284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F55103-FC42-48B4-0F11-3C2E21B3F08E}"/>
              </a:ext>
            </a:extLst>
          </p:cNvPr>
          <p:cNvSpPr txBox="1"/>
          <p:nvPr userDrawn="1"/>
        </p:nvSpPr>
        <p:spPr>
          <a:xfrm>
            <a:off x="3897630" y="6288749"/>
            <a:ext cx="4396740" cy="25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8CD8B72-79ED-72DB-4493-2E0AF533EFC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08110" y="1018776"/>
            <a:ext cx="2772618" cy="302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76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A56D859B-9AEB-75B4-4DDC-7530D9C05978}"/>
              </a:ext>
            </a:extLst>
          </p:cNvPr>
          <p:cNvSpPr/>
          <p:nvPr userDrawn="1"/>
        </p:nvSpPr>
        <p:spPr>
          <a:xfrm>
            <a:off x="8287651" y="1215171"/>
            <a:ext cx="3904349" cy="5642828"/>
          </a:xfrm>
          <a:custGeom>
            <a:avLst/>
            <a:gdLst>
              <a:gd name="connsiteX0" fmla="*/ 5 w 3904349"/>
              <a:gd name="connsiteY0" fmla="*/ 0 h 5642828"/>
              <a:gd name="connsiteX1" fmla="*/ 3904349 w 3904349"/>
              <a:gd name="connsiteY1" fmla="*/ 3901136 h 5642828"/>
              <a:gd name="connsiteX2" fmla="*/ 3904349 w 3904349"/>
              <a:gd name="connsiteY2" fmla="*/ 4859019 h 5642828"/>
              <a:gd name="connsiteX3" fmla="*/ 3121185 w 3904349"/>
              <a:gd name="connsiteY3" fmla="*/ 5642828 h 5642828"/>
              <a:gd name="connsiteX4" fmla="*/ 0 w 3904349"/>
              <a:gd name="connsiteY4" fmla="*/ 5642828 h 5642828"/>
              <a:gd name="connsiteX5" fmla="*/ 0 w 3904349"/>
              <a:gd name="connsiteY5" fmla="*/ 3 h 5642828"/>
              <a:gd name="connsiteX6" fmla="*/ 1 w 3904349"/>
              <a:gd name="connsiteY6" fmla="*/ 4 h 5642828"/>
              <a:gd name="connsiteX7" fmla="*/ 5 w 3904349"/>
              <a:gd name="connsiteY7" fmla="*/ 0 h 564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4349" h="5642828">
                <a:moveTo>
                  <a:pt x="5" y="0"/>
                </a:moveTo>
                <a:lnTo>
                  <a:pt x="3904349" y="3901136"/>
                </a:lnTo>
                <a:lnTo>
                  <a:pt x="3904349" y="4859019"/>
                </a:lnTo>
                <a:lnTo>
                  <a:pt x="3121185" y="5642828"/>
                </a:lnTo>
                <a:lnTo>
                  <a:pt x="0" y="5642828"/>
                </a:lnTo>
                <a:lnTo>
                  <a:pt x="0" y="3"/>
                </a:lnTo>
                <a:lnTo>
                  <a:pt x="1" y="4"/>
                </a:lnTo>
                <a:lnTo>
                  <a:pt x="5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F55103-FC42-48B4-0F11-3C2E21B3F08E}"/>
              </a:ext>
            </a:extLst>
          </p:cNvPr>
          <p:cNvSpPr txBox="1"/>
          <p:nvPr userDrawn="1"/>
        </p:nvSpPr>
        <p:spPr>
          <a:xfrm>
            <a:off x="3897630" y="6288749"/>
            <a:ext cx="4396740" cy="25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FA7E0BF-4D7F-3D16-A78B-4AEA2951B154}"/>
              </a:ext>
            </a:extLst>
          </p:cNvPr>
          <p:cNvGrpSpPr/>
          <p:nvPr userDrawn="1"/>
        </p:nvGrpSpPr>
        <p:grpSpPr>
          <a:xfrm>
            <a:off x="2037138" y="2014150"/>
            <a:ext cx="8117724" cy="2842055"/>
            <a:chOff x="2160931" y="2014150"/>
            <a:chExt cx="8117724" cy="2842055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98CD8B72-79ED-72DB-4493-2E0AF533EF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160931" y="2116321"/>
              <a:ext cx="2419314" cy="2640450"/>
            </a:xfrm>
            <a:prstGeom prst="rect">
              <a:avLst/>
            </a:prstGeom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585EF3F2-C4AE-E178-4AE0-78CB6B931D0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50056" y="2014150"/>
              <a:ext cx="0" cy="2842055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98D9EF-25D3-C0E9-FCA9-CC474B9F8B62}"/>
                </a:ext>
              </a:extLst>
            </p:cNvPr>
            <p:cNvSpPr txBox="1"/>
            <p:nvPr userDrawn="1"/>
          </p:nvSpPr>
          <p:spPr>
            <a:xfrm>
              <a:off x="7193569" y="2122929"/>
              <a:ext cx="299363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www.</a:t>
              </a: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savilleassessment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.com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B7E8A9-3E72-63B0-AA04-19072D4973FF}"/>
                </a:ext>
              </a:extLst>
            </p:cNvPr>
            <p:cNvSpPr/>
            <p:nvPr userDrawn="1"/>
          </p:nvSpPr>
          <p:spPr>
            <a:xfrm rot="5400000">
              <a:off x="6696078" y="2268881"/>
              <a:ext cx="527398" cy="207333"/>
            </a:xfrm>
            <a:custGeom>
              <a:avLst/>
              <a:gdLst>
                <a:gd name="connsiteX0" fmla="*/ 5282 w 527398"/>
                <a:gd name="connsiteY0" fmla="*/ 246180 h 275933"/>
                <a:gd name="connsiteX1" fmla="*/ 251464 w 527398"/>
                <a:gd name="connsiteY1" fmla="*/ 0 h 275933"/>
                <a:gd name="connsiteX2" fmla="*/ 527398 w 527398"/>
                <a:gd name="connsiteY2" fmla="*/ 275933 h 275933"/>
                <a:gd name="connsiteX3" fmla="*/ 17917 w 527398"/>
                <a:gd name="connsiteY3" fmla="*/ 275933 h 275933"/>
                <a:gd name="connsiteX4" fmla="*/ 2022 w 527398"/>
                <a:gd name="connsiteY4" fmla="*/ 266151 h 275933"/>
                <a:gd name="connsiteX5" fmla="*/ 5282 w 527398"/>
                <a:gd name="connsiteY5" fmla="*/ 246180 h 27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98" h="275933">
                  <a:moveTo>
                    <a:pt x="5282" y="246180"/>
                  </a:moveTo>
                  <a:lnTo>
                    <a:pt x="251464" y="0"/>
                  </a:lnTo>
                  <a:lnTo>
                    <a:pt x="527398" y="275933"/>
                  </a:lnTo>
                  <a:lnTo>
                    <a:pt x="17917" y="275933"/>
                  </a:lnTo>
                  <a:cubicBezTo>
                    <a:pt x="10581" y="275933"/>
                    <a:pt x="4875" y="271858"/>
                    <a:pt x="2022" y="266151"/>
                  </a:cubicBezTo>
                  <a:cubicBezTo>
                    <a:pt x="-1239" y="260038"/>
                    <a:pt x="-831" y="251886"/>
                    <a:pt x="5282" y="246180"/>
                  </a:cubicBezTo>
                  <a:close/>
                </a:path>
              </a:pathLst>
            </a:custGeom>
            <a:solidFill>
              <a:srgbClr val="55D2B1"/>
            </a:solidFill>
            <a:ln w="4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9D2551-03D3-20F8-E006-48D9BE5BFE4B}"/>
                </a:ext>
              </a:extLst>
            </p:cNvPr>
            <p:cNvSpPr txBox="1"/>
            <p:nvPr userDrawn="1"/>
          </p:nvSpPr>
          <p:spPr>
            <a:xfrm>
              <a:off x="7193569" y="3205044"/>
              <a:ext cx="299363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+44(0)20 8619 9000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763D0CC-5CF0-5E4D-3888-E5059EC19A0B}"/>
                </a:ext>
              </a:extLst>
            </p:cNvPr>
            <p:cNvSpPr/>
            <p:nvPr userDrawn="1"/>
          </p:nvSpPr>
          <p:spPr>
            <a:xfrm rot="5400000">
              <a:off x="6696078" y="3336763"/>
              <a:ext cx="527398" cy="207333"/>
            </a:xfrm>
            <a:custGeom>
              <a:avLst/>
              <a:gdLst>
                <a:gd name="connsiteX0" fmla="*/ 5282 w 527398"/>
                <a:gd name="connsiteY0" fmla="*/ 246180 h 275933"/>
                <a:gd name="connsiteX1" fmla="*/ 251464 w 527398"/>
                <a:gd name="connsiteY1" fmla="*/ 0 h 275933"/>
                <a:gd name="connsiteX2" fmla="*/ 527398 w 527398"/>
                <a:gd name="connsiteY2" fmla="*/ 275933 h 275933"/>
                <a:gd name="connsiteX3" fmla="*/ 17917 w 527398"/>
                <a:gd name="connsiteY3" fmla="*/ 275933 h 275933"/>
                <a:gd name="connsiteX4" fmla="*/ 2022 w 527398"/>
                <a:gd name="connsiteY4" fmla="*/ 266151 h 275933"/>
                <a:gd name="connsiteX5" fmla="*/ 5282 w 527398"/>
                <a:gd name="connsiteY5" fmla="*/ 246180 h 27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98" h="275933">
                  <a:moveTo>
                    <a:pt x="5282" y="246180"/>
                  </a:moveTo>
                  <a:lnTo>
                    <a:pt x="251464" y="0"/>
                  </a:lnTo>
                  <a:lnTo>
                    <a:pt x="527398" y="275933"/>
                  </a:lnTo>
                  <a:lnTo>
                    <a:pt x="17917" y="275933"/>
                  </a:lnTo>
                  <a:cubicBezTo>
                    <a:pt x="10581" y="275933"/>
                    <a:pt x="4875" y="271858"/>
                    <a:pt x="2022" y="266151"/>
                  </a:cubicBezTo>
                  <a:cubicBezTo>
                    <a:pt x="-1239" y="260038"/>
                    <a:pt x="-831" y="251886"/>
                    <a:pt x="5282" y="246180"/>
                  </a:cubicBezTo>
                  <a:close/>
                </a:path>
              </a:pathLst>
            </a:custGeom>
            <a:solidFill>
              <a:srgbClr val="55D2B1"/>
            </a:solidFill>
            <a:ln w="4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489FC4-16FF-CB68-EA66-472ABBF90130}"/>
                </a:ext>
              </a:extLst>
            </p:cNvPr>
            <p:cNvSpPr txBox="1"/>
            <p:nvPr userDrawn="1"/>
          </p:nvSpPr>
          <p:spPr>
            <a:xfrm>
              <a:off x="7193568" y="4261496"/>
              <a:ext cx="308508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info@</a:t>
              </a: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savilleassessment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Calibri" panose="020F0502020204030204" pitchFamily="34" charset="0"/>
                  <a:cs typeface="Segoe UI Semilight" panose="020B0402040204020203" pitchFamily="34" charset="0"/>
                </a:rPr>
                <a:t>.com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436DDF-9415-000D-7EC1-7FA4B646F6AA}"/>
                </a:ext>
              </a:extLst>
            </p:cNvPr>
            <p:cNvSpPr/>
            <p:nvPr userDrawn="1"/>
          </p:nvSpPr>
          <p:spPr>
            <a:xfrm rot="5400000">
              <a:off x="6696078" y="4389405"/>
              <a:ext cx="527398" cy="207333"/>
            </a:xfrm>
            <a:custGeom>
              <a:avLst/>
              <a:gdLst>
                <a:gd name="connsiteX0" fmla="*/ 5282 w 527398"/>
                <a:gd name="connsiteY0" fmla="*/ 246180 h 275933"/>
                <a:gd name="connsiteX1" fmla="*/ 251464 w 527398"/>
                <a:gd name="connsiteY1" fmla="*/ 0 h 275933"/>
                <a:gd name="connsiteX2" fmla="*/ 527398 w 527398"/>
                <a:gd name="connsiteY2" fmla="*/ 275933 h 275933"/>
                <a:gd name="connsiteX3" fmla="*/ 17917 w 527398"/>
                <a:gd name="connsiteY3" fmla="*/ 275933 h 275933"/>
                <a:gd name="connsiteX4" fmla="*/ 2022 w 527398"/>
                <a:gd name="connsiteY4" fmla="*/ 266151 h 275933"/>
                <a:gd name="connsiteX5" fmla="*/ 5282 w 527398"/>
                <a:gd name="connsiteY5" fmla="*/ 246180 h 27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98" h="275933">
                  <a:moveTo>
                    <a:pt x="5282" y="246180"/>
                  </a:moveTo>
                  <a:lnTo>
                    <a:pt x="251464" y="0"/>
                  </a:lnTo>
                  <a:lnTo>
                    <a:pt x="527398" y="275933"/>
                  </a:lnTo>
                  <a:lnTo>
                    <a:pt x="17917" y="275933"/>
                  </a:lnTo>
                  <a:cubicBezTo>
                    <a:pt x="10581" y="275933"/>
                    <a:pt x="4875" y="271858"/>
                    <a:pt x="2022" y="266151"/>
                  </a:cubicBezTo>
                  <a:cubicBezTo>
                    <a:pt x="-1239" y="260038"/>
                    <a:pt x="-831" y="251886"/>
                    <a:pt x="5282" y="246180"/>
                  </a:cubicBezTo>
                  <a:close/>
                </a:path>
              </a:pathLst>
            </a:custGeom>
            <a:solidFill>
              <a:srgbClr val="55D2B1"/>
            </a:solidFill>
            <a:ln w="4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BAF5DDB7-E40A-CE16-606A-A02D62D43D62}"/>
              </a:ext>
            </a:extLst>
          </p:cNvPr>
          <p:cNvSpPr/>
          <p:nvPr userDrawn="1"/>
        </p:nvSpPr>
        <p:spPr>
          <a:xfrm>
            <a:off x="-1" y="0"/>
            <a:ext cx="3900917" cy="5598471"/>
          </a:xfrm>
          <a:custGeom>
            <a:avLst/>
            <a:gdLst>
              <a:gd name="connsiteX0" fmla="*/ 734567 w 3900917"/>
              <a:gd name="connsiteY0" fmla="*/ 0 h 5598471"/>
              <a:gd name="connsiteX1" fmla="*/ 3900917 w 3900917"/>
              <a:gd name="connsiteY1" fmla="*/ 0 h 5598471"/>
              <a:gd name="connsiteX2" fmla="*/ 3900917 w 3900917"/>
              <a:gd name="connsiteY2" fmla="*/ 5598471 h 5598471"/>
              <a:gd name="connsiteX3" fmla="*/ 0 w 3900917"/>
              <a:gd name="connsiteY3" fmla="*/ 1694346 h 5598471"/>
              <a:gd name="connsiteX4" fmla="*/ 0 w 3900917"/>
              <a:gd name="connsiteY4" fmla="*/ 735776 h 5598471"/>
              <a:gd name="connsiteX5" fmla="*/ 734567 w 3900917"/>
              <a:gd name="connsiteY5" fmla="*/ 0 h 55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0917" h="5598471">
                <a:moveTo>
                  <a:pt x="734567" y="0"/>
                </a:moveTo>
                <a:lnTo>
                  <a:pt x="3900917" y="0"/>
                </a:lnTo>
                <a:lnTo>
                  <a:pt x="3900917" y="5598471"/>
                </a:lnTo>
                <a:lnTo>
                  <a:pt x="0" y="1694346"/>
                </a:lnTo>
                <a:lnTo>
                  <a:pt x="0" y="735776"/>
                </a:lnTo>
                <a:lnTo>
                  <a:pt x="734567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GB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03FAFC63-C994-1E64-EAB7-D64CCC4FB498}"/>
              </a:ext>
            </a:extLst>
          </p:cNvPr>
          <p:cNvSpPr/>
          <p:nvPr userDrawn="1"/>
        </p:nvSpPr>
        <p:spPr>
          <a:xfrm>
            <a:off x="7072476" y="0"/>
            <a:ext cx="2429279" cy="1215175"/>
          </a:xfrm>
          <a:custGeom>
            <a:avLst/>
            <a:gdLst>
              <a:gd name="connsiteX0" fmla="*/ 0 w 2429279"/>
              <a:gd name="connsiteY0" fmla="*/ 0 h 1215175"/>
              <a:gd name="connsiteX1" fmla="*/ 2429279 w 2429279"/>
              <a:gd name="connsiteY1" fmla="*/ 0 h 1215175"/>
              <a:gd name="connsiteX2" fmla="*/ 1215180 w 2429279"/>
              <a:gd name="connsiteY2" fmla="*/ 1215172 h 1215175"/>
              <a:gd name="connsiteX3" fmla="*/ 1215175 w 2429279"/>
              <a:gd name="connsiteY3" fmla="*/ 1215167 h 1215175"/>
              <a:gd name="connsiteX4" fmla="*/ 1215175 w 2429279"/>
              <a:gd name="connsiteY4" fmla="*/ 1215175 h 1215175"/>
              <a:gd name="connsiteX5" fmla="*/ 0 w 2429279"/>
              <a:gd name="connsiteY5" fmla="*/ 0 h 1215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29279" h="1215175">
                <a:moveTo>
                  <a:pt x="0" y="0"/>
                </a:moveTo>
                <a:lnTo>
                  <a:pt x="2429279" y="0"/>
                </a:lnTo>
                <a:lnTo>
                  <a:pt x="1215180" y="1215172"/>
                </a:lnTo>
                <a:lnTo>
                  <a:pt x="1215175" y="1215167"/>
                </a:lnTo>
                <a:lnTo>
                  <a:pt x="1215175" y="1215175"/>
                </a:lnTo>
                <a:lnTo>
                  <a:pt x="0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EC0650C7-A129-27BB-F8D6-5E1F3727AD49}"/>
              </a:ext>
            </a:extLst>
          </p:cNvPr>
          <p:cNvSpPr/>
          <p:nvPr userDrawn="1"/>
        </p:nvSpPr>
        <p:spPr>
          <a:xfrm>
            <a:off x="2644819" y="5598462"/>
            <a:ext cx="2519076" cy="1259538"/>
          </a:xfrm>
          <a:custGeom>
            <a:avLst/>
            <a:gdLst>
              <a:gd name="connsiteX0" fmla="*/ 1259538 w 2519076"/>
              <a:gd name="connsiteY0" fmla="*/ 0 h 1259538"/>
              <a:gd name="connsiteX1" fmla="*/ 2519076 w 2519076"/>
              <a:gd name="connsiteY1" fmla="*/ 1259538 h 1259538"/>
              <a:gd name="connsiteX2" fmla="*/ 0 w 2519076"/>
              <a:gd name="connsiteY2" fmla="*/ 1259538 h 1259538"/>
              <a:gd name="connsiteX3" fmla="*/ 1259538 w 2519076"/>
              <a:gd name="connsiteY3" fmla="*/ 0 h 125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9076" h="1259538">
                <a:moveTo>
                  <a:pt x="1259538" y="0"/>
                </a:moveTo>
                <a:lnTo>
                  <a:pt x="2519076" y="1259538"/>
                </a:lnTo>
                <a:lnTo>
                  <a:pt x="0" y="1259538"/>
                </a:lnTo>
                <a:lnTo>
                  <a:pt x="1259538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0B2FD51C-8E76-314B-D74B-4BA5523D4A65}"/>
              </a:ext>
            </a:extLst>
          </p:cNvPr>
          <p:cNvSpPr/>
          <p:nvPr userDrawn="1"/>
        </p:nvSpPr>
        <p:spPr>
          <a:xfrm>
            <a:off x="11408836" y="6074191"/>
            <a:ext cx="783164" cy="783809"/>
          </a:xfrm>
          <a:custGeom>
            <a:avLst/>
            <a:gdLst>
              <a:gd name="connsiteX0" fmla="*/ 783164 w 783164"/>
              <a:gd name="connsiteY0" fmla="*/ 0 h 783809"/>
              <a:gd name="connsiteX1" fmla="*/ 783164 w 783164"/>
              <a:gd name="connsiteY1" fmla="*/ 783809 h 783809"/>
              <a:gd name="connsiteX2" fmla="*/ 0 w 783164"/>
              <a:gd name="connsiteY2" fmla="*/ 783809 h 783809"/>
              <a:gd name="connsiteX3" fmla="*/ 783164 w 783164"/>
              <a:gd name="connsiteY3" fmla="*/ 0 h 783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164" h="783809">
                <a:moveTo>
                  <a:pt x="783164" y="0"/>
                </a:moveTo>
                <a:lnTo>
                  <a:pt x="783164" y="783809"/>
                </a:lnTo>
                <a:lnTo>
                  <a:pt x="0" y="783809"/>
                </a:lnTo>
                <a:lnTo>
                  <a:pt x="783164" y="0"/>
                </a:lnTo>
                <a:close/>
              </a:path>
            </a:pathLst>
          </a:custGeom>
          <a:solidFill>
            <a:srgbClr val="55D2B1">
              <a:alpha val="5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456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3906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CFD3E33-1CF0-47B5-7A15-F68739B649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13211" y="0"/>
            <a:ext cx="4359328" cy="6850856"/>
          </a:xfrm>
          <a:custGeom>
            <a:avLst/>
            <a:gdLst>
              <a:gd name="connsiteX0" fmla="*/ 5003 w 4366799"/>
              <a:gd name="connsiteY0" fmla="*/ 0 h 6850856"/>
              <a:gd name="connsiteX1" fmla="*/ 2988647 w 4366799"/>
              <a:gd name="connsiteY1" fmla="*/ 0 h 6850856"/>
              <a:gd name="connsiteX2" fmla="*/ 3329756 w 4366799"/>
              <a:gd name="connsiteY2" fmla="*/ 347212 h 6850856"/>
              <a:gd name="connsiteX3" fmla="*/ 4366173 w 4366799"/>
              <a:gd name="connsiteY3" fmla="*/ 1385265 h 6850856"/>
              <a:gd name="connsiteX4" fmla="*/ 4360567 w 4366799"/>
              <a:gd name="connsiteY4" fmla="*/ 4128003 h 6850856"/>
              <a:gd name="connsiteX5" fmla="*/ 4355001 w 4366799"/>
              <a:gd name="connsiteY5" fmla="*/ 6850856 h 6850856"/>
              <a:gd name="connsiteX6" fmla="*/ 2127331 w 4366799"/>
              <a:gd name="connsiteY6" fmla="*/ 6850856 h 6850856"/>
              <a:gd name="connsiteX7" fmla="*/ 5028 w 4366799"/>
              <a:gd name="connsiteY7" fmla="*/ 4741494 h 6850856"/>
              <a:gd name="connsiteX8" fmla="*/ 742 w 4366799"/>
              <a:gd name="connsiteY8" fmla="*/ 1187336 h 6850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6799" h="6850856">
                <a:moveTo>
                  <a:pt x="5003" y="0"/>
                </a:moveTo>
                <a:lnTo>
                  <a:pt x="2988647" y="0"/>
                </a:lnTo>
                <a:lnTo>
                  <a:pt x="3329756" y="347212"/>
                </a:lnTo>
                <a:cubicBezTo>
                  <a:pt x="3675229" y="693230"/>
                  <a:pt x="4029804" y="1035833"/>
                  <a:pt x="4366173" y="1385265"/>
                </a:cubicBezTo>
                <a:cubicBezTo>
                  <a:pt x="4368350" y="2297488"/>
                  <a:pt x="4364458" y="3212745"/>
                  <a:pt x="4360567" y="4128003"/>
                </a:cubicBezTo>
                <a:lnTo>
                  <a:pt x="4355001" y="6850856"/>
                </a:lnTo>
                <a:lnTo>
                  <a:pt x="2127331" y="6850856"/>
                </a:lnTo>
                <a:lnTo>
                  <a:pt x="5028" y="4741494"/>
                </a:lnTo>
                <a:cubicBezTo>
                  <a:pt x="1763" y="3549509"/>
                  <a:pt x="-1503" y="2375730"/>
                  <a:pt x="742" y="1187336"/>
                </a:cubicBezTo>
                <a:close/>
              </a:path>
            </a:pathLst>
          </a:custGeom>
          <a:effectLst>
            <a:innerShdw blurRad="241300">
              <a:prstClr val="black">
                <a:alpha val="75000"/>
              </a:prstClr>
            </a:innerShdw>
          </a:effectLst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50FC8-2D7F-E87F-BC4A-619FBC8CA140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savilleconsulting.dk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E7735F2-47B5-38F9-4A10-3F3591D804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01A96A6D-6411-7ABB-9F48-93B53A5A3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CB7F87-07D6-6430-6813-EF8406DDE654}"/>
              </a:ext>
            </a:extLst>
          </p:cNvPr>
          <p:cNvGrpSpPr/>
          <p:nvPr userDrawn="1"/>
        </p:nvGrpSpPr>
        <p:grpSpPr>
          <a:xfrm>
            <a:off x="3850235" y="-493"/>
            <a:ext cx="8362044" cy="6871649"/>
            <a:chOff x="3850235" y="-493"/>
            <a:chExt cx="8362044" cy="6871649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018D83A-6ED4-6760-A2BA-FB82546A7075}"/>
                </a:ext>
              </a:extLst>
            </p:cNvPr>
            <p:cNvSpPr/>
            <p:nvPr userDrawn="1"/>
          </p:nvSpPr>
          <p:spPr>
            <a:xfrm>
              <a:off x="3850235" y="-493"/>
              <a:ext cx="3262976" cy="4733555"/>
            </a:xfrm>
            <a:custGeom>
              <a:avLst/>
              <a:gdLst>
                <a:gd name="connsiteX0" fmla="*/ 1293400 w 3262976"/>
                <a:gd name="connsiteY0" fmla="*/ 0 h 4733555"/>
                <a:gd name="connsiteX1" fmla="*/ 3262976 w 3262976"/>
                <a:gd name="connsiteY1" fmla="*/ 0 h 4733555"/>
                <a:gd name="connsiteX2" fmla="*/ 3262976 w 3262976"/>
                <a:gd name="connsiteY2" fmla="*/ 4733555 h 4733555"/>
                <a:gd name="connsiteX3" fmla="*/ 62362 w 3262976"/>
                <a:gd name="connsiteY3" fmla="*/ 1533435 h 4733555"/>
                <a:gd name="connsiteX4" fmla="*/ 0 w 3262976"/>
                <a:gd name="connsiteY4" fmla="*/ 1381988 h 4733555"/>
                <a:gd name="connsiteX5" fmla="*/ 62362 w 3262976"/>
                <a:gd name="connsiteY5" fmla="*/ 1231040 h 4733555"/>
                <a:gd name="connsiteX6" fmla="*/ 1293400 w 3262976"/>
                <a:gd name="connsiteY6" fmla="*/ 0 h 473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2976" h="4733555">
                  <a:moveTo>
                    <a:pt x="1293400" y="0"/>
                  </a:moveTo>
                  <a:lnTo>
                    <a:pt x="3262976" y="0"/>
                  </a:lnTo>
                  <a:lnTo>
                    <a:pt x="3262976" y="4733555"/>
                  </a:lnTo>
                  <a:lnTo>
                    <a:pt x="62362" y="1533435"/>
                  </a:lnTo>
                  <a:cubicBezTo>
                    <a:pt x="20784" y="1491363"/>
                    <a:pt x="0" y="1436925"/>
                    <a:pt x="0" y="1381988"/>
                  </a:cubicBezTo>
                  <a:cubicBezTo>
                    <a:pt x="0" y="1327051"/>
                    <a:pt x="20784" y="1272613"/>
                    <a:pt x="62362" y="1231040"/>
                  </a:cubicBezTo>
                  <a:lnTo>
                    <a:pt x="129340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9F47A6-EC81-9A38-C5E6-AA6257C06E28}"/>
                </a:ext>
              </a:extLst>
            </p:cNvPr>
            <p:cNvSpPr/>
            <p:nvPr userDrawn="1"/>
          </p:nvSpPr>
          <p:spPr>
            <a:xfrm>
              <a:off x="4975611" y="4733555"/>
              <a:ext cx="4275201" cy="2137601"/>
            </a:xfrm>
            <a:custGeom>
              <a:avLst/>
              <a:gdLst>
                <a:gd name="connsiteX0" fmla="*/ 2137601 w 4275201"/>
                <a:gd name="connsiteY0" fmla="*/ 0 h 2137601"/>
                <a:gd name="connsiteX1" fmla="*/ 4275201 w 4275201"/>
                <a:gd name="connsiteY1" fmla="*/ 2137601 h 2137601"/>
                <a:gd name="connsiteX2" fmla="*/ 0 w 4275201"/>
                <a:gd name="connsiteY2" fmla="*/ 2137601 h 2137601"/>
                <a:gd name="connsiteX3" fmla="*/ 2137601 w 4275201"/>
                <a:gd name="connsiteY3" fmla="*/ 0 h 213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5201" h="2137601">
                  <a:moveTo>
                    <a:pt x="2137601" y="0"/>
                  </a:moveTo>
                  <a:lnTo>
                    <a:pt x="4275201" y="2137601"/>
                  </a:lnTo>
                  <a:lnTo>
                    <a:pt x="0" y="2137601"/>
                  </a:lnTo>
                  <a:lnTo>
                    <a:pt x="2137601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B52BEF7-83B9-9F35-BF2D-DA0A9651B011}"/>
                </a:ext>
              </a:extLst>
            </p:cNvPr>
            <p:cNvSpPr/>
            <p:nvPr userDrawn="1"/>
          </p:nvSpPr>
          <p:spPr>
            <a:xfrm>
              <a:off x="10087553" y="-493"/>
              <a:ext cx="2124726" cy="1381988"/>
            </a:xfrm>
            <a:custGeom>
              <a:avLst/>
              <a:gdLst>
                <a:gd name="connsiteX0" fmla="*/ 0 w 2124726"/>
                <a:gd name="connsiteY0" fmla="*/ 0 h 1381988"/>
                <a:gd name="connsiteX1" fmla="*/ 2124726 w 2124726"/>
                <a:gd name="connsiteY1" fmla="*/ 0 h 1381988"/>
                <a:gd name="connsiteX2" fmla="*/ 2124726 w 2124726"/>
                <a:gd name="connsiteY2" fmla="*/ 639453 h 1381988"/>
                <a:gd name="connsiteX3" fmla="*/ 1382191 w 2124726"/>
                <a:gd name="connsiteY3" fmla="*/ 1381988 h 1381988"/>
                <a:gd name="connsiteX4" fmla="*/ 0 w 2124726"/>
                <a:gd name="connsiteY4" fmla="*/ 0 h 13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4726" h="1381988">
                  <a:moveTo>
                    <a:pt x="0" y="0"/>
                  </a:moveTo>
                  <a:lnTo>
                    <a:pt x="2124726" y="0"/>
                  </a:lnTo>
                  <a:lnTo>
                    <a:pt x="2124726" y="639453"/>
                  </a:lnTo>
                  <a:lnTo>
                    <a:pt x="1382191" y="1381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DEEA79-9CA9-075A-3D83-989E4AC88243}"/>
                </a:ext>
              </a:extLst>
            </p:cNvPr>
            <p:cNvSpPr/>
            <p:nvPr userDrawn="1"/>
          </p:nvSpPr>
          <p:spPr>
            <a:xfrm>
              <a:off x="11469743" y="1381496"/>
              <a:ext cx="742536" cy="5469361"/>
            </a:xfrm>
            <a:custGeom>
              <a:avLst/>
              <a:gdLst>
                <a:gd name="connsiteX0" fmla="*/ 0 w 742536"/>
                <a:gd name="connsiteY0" fmla="*/ 0 h 5469361"/>
                <a:gd name="connsiteX1" fmla="*/ 742536 w 742536"/>
                <a:gd name="connsiteY1" fmla="*/ 742536 h 5469361"/>
                <a:gd name="connsiteX2" fmla="*/ 742536 w 742536"/>
                <a:gd name="connsiteY2" fmla="*/ 5469361 h 5469361"/>
                <a:gd name="connsiteX3" fmla="*/ 0 w 742536"/>
                <a:gd name="connsiteY3" fmla="*/ 5469361 h 5469361"/>
                <a:gd name="connsiteX4" fmla="*/ 0 w 742536"/>
                <a:gd name="connsiteY4" fmla="*/ 0 h 546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536" h="5469361">
                  <a:moveTo>
                    <a:pt x="0" y="0"/>
                  </a:moveTo>
                  <a:lnTo>
                    <a:pt x="742536" y="742536"/>
                  </a:lnTo>
                  <a:lnTo>
                    <a:pt x="742536" y="5469361"/>
                  </a:lnTo>
                  <a:lnTo>
                    <a:pt x="0" y="5469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13" name="Billede 12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1D922758-D9F8-8666-1B23-45B4F7D6E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57" y="490061"/>
            <a:ext cx="1677480" cy="2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279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10515600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995055"/>
            <a:ext cx="10515600" cy="774571"/>
          </a:xfrm>
          <a:prstGeom prst="rect">
            <a:avLst/>
          </a:prstGeom>
        </p:spPr>
        <p:txBody>
          <a:bodyPr>
            <a:sp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10515600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999773-2EDE-62A8-D419-E30303F334EC}"/>
              </a:ext>
            </a:extLst>
          </p:cNvPr>
          <p:cNvSpPr/>
          <p:nvPr userDrawn="1"/>
        </p:nvSpPr>
        <p:spPr>
          <a:xfrm>
            <a:off x="11901312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F6B49-23E1-51AB-302F-266E46FED499}"/>
              </a:ext>
            </a:extLst>
          </p:cNvPr>
          <p:cNvSpPr txBox="1"/>
          <p:nvPr userDrawn="1"/>
        </p:nvSpPr>
        <p:spPr>
          <a:xfrm>
            <a:off x="11594250" y="6336943"/>
            <a:ext cx="36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7127FF-F8DE-4228-8048-97D89ED18292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88174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DCA0D-4602-7263-A62A-23D5794A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9437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F73AD-9288-58FC-8602-0E3AB0274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73437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27F883-EAF1-E51F-D3C9-A058C067BC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10515600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ECE8B265-B3D6-57F7-F7DF-B42F6C0005C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10515600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896C598-87DD-3DF2-99E9-0552BBBB60A4}"/>
              </a:ext>
            </a:extLst>
          </p:cNvPr>
          <p:cNvSpPr/>
          <p:nvPr userDrawn="1"/>
        </p:nvSpPr>
        <p:spPr>
          <a:xfrm>
            <a:off x="11901312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58CE6C-1C00-0301-E372-3ECF6B84A63E}"/>
              </a:ext>
            </a:extLst>
          </p:cNvPr>
          <p:cNvSpPr txBox="1"/>
          <p:nvPr userDrawn="1"/>
        </p:nvSpPr>
        <p:spPr>
          <a:xfrm>
            <a:off x="11594250" y="6336943"/>
            <a:ext cx="36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7127FF-F8DE-4228-8048-97D89ED18292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7076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8147261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995055"/>
            <a:ext cx="9977581" cy="389558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8146973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D14B02-7691-768D-A7D5-3368A6B67FAF}"/>
              </a:ext>
            </a:extLst>
          </p:cNvPr>
          <p:cNvSpPr/>
          <p:nvPr userDrawn="1"/>
        </p:nvSpPr>
        <p:spPr>
          <a:xfrm>
            <a:off x="8486698" y="0"/>
            <a:ext cx="3391927" cy="3544847"/>
          </a:xfrm>
          <a:custGeom>
            <a:avLst/>
            <a:gdLst>
              <a:gd name="connsiteX0" fmla="*/ 9456 w 3391927"/>
              <a:gd name="connsiteY0" fmla="*/ 0 h 3544847"/>
              <a:gd name="connsiteX1" fmla="*/ 3391927 w 3391927"/>
              <a:gd name="connsiteY1" fmla="*/ 0 h 3544847"/>
              <a:gd name="connsiteX2" fmla="*/ 3391927 w 3391927"/>
              <a:gd name="connsiteY2" fmla="*/ 3544847 h 3544847"/>
              <a:gd name="connsiteX3" fmla="*/ 64826 w 3391927"/>
              <a:gd name="connsiteY3" fmla="*/ 218258 h 3544847"/>
              <a:gd name="connsiteX4" fmla="*/ 0 w 3391927"/>
              <a:gd name="connsiteY4" fmla="*/ 60826 h 3544847"/>
              <a:gd name="connsiteX5" fmla="*/ 4051 w 3391927"/>
              <a:gd name="connsiteY5" fmla="*/ 18293 h 3544847"/>
              <a:gd name="connsiteX6" fmla="*/ 9456 w 3391927"/>
              <a:gd name="connsiteY6" fmla="*/ 0 h 354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1927" h="3544847">
                <a:moveTo>
                  <a:pt x="9456" y="0"/>
                </a:moveTo>
                <a:lnTo>
                  <a:pt x="3391927" y="0"/>
                </a:lnTo>
                <a:lnTo>
                  <a:pt x="3391927" y="3544847"/>
                </a:lnTo>
                <a:lnTo>
                  <a:pt x="64826" y="218258"/>
                </a:lnTo>
                <a:cubicBezTo>
                  <a:pt x="21605" y="174523"/>
                  <a:pt x="0" y="117934"/>
                  <a:pt x="0" y="60826"/>
                </a:cubicBezTo>
                <a:cubicBezTo>
                  <a:pt x="0" y="46549"/>
                  <a:pt x="1350" y="32304"/>
                  <a:pt x="4051" y="18293"/>
                </a:cubicBezTo>
                <a:lnTo>
                  <a:pt x="9456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79AF9D4-11A9-DABD-BA2D-774CE763D522}"/>
              </a:ext>
            </a:extLst>
          </p:cNvPr>
          <p:cNvSpPr/>
          <p:nvPr userDrawn="1"/>
        </p:nvSpPr>
        <p:spPr>
          <a:xfrm>
            <a:off x="8708059" y="3545359"/>
            <a:ext cx="3483941" cy="3312642"/>
          </a:xfrm>
          <a:custGeom>
            <a:avLst/>
            <a:gdLst>
              <a:gd name="connsiteX0" fmla="*/ 3170568 w 3483941"/>
              <a:gd name="connsiteY0" fmla="*/ 0 h 3312642"/>
              <a:gd name="connsiteX1" fmla="*/ 3483941 w 3483941"/>
              <a:gd name="connsiteY1" fmla="*/ 313373 h 3312642"/>
              <a:gd name="connsiteX2" fmla="*/ 3483941 w 3483941"/>
              <a:gd name="connsiteY2" fmla="*/ 3312642 h 3312642"/>
              <a:gd name="connsiteX3" fmla="*/ 8121 w 3483941"/>
              <a:gd name="connsiteY3" fmla="*/ 3312642 h 3312642"/>
              <a:gd name="connsiteX4" fmla="*/ 2834 w 3483941"/>
              <a:gd name="connsiteY4" fmla="*/ 3295781 h 3312642"/>
              <a:gd name="connsiteX5" fmla="*/ 65200 w 3483941"/>
              <a:gd name="connsiteY5" fmla="*/ 3104855 h 3312642"/>
              <a:gd name="connsiteX6" fmla="*/ 65713 w 3483941"/>
              <a:gd name="connsiteY6" fmla="*/ 3104855 h 3312642"/>
              <a:gd name="connsiteX7" fmla="*/ 3170568 w 3483941"/>
              <a:gd name="connsiteY7" fmla="*/ 0 h 331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3941" h="3312642">
                <a:moveTo>
                  <a:pt x="3170568" y="0"/>
                </a:moveTo>
                <a:lnTo>
                  <a:pt x="3483941" y="313373"/>
                </a:lnTo>
                <a:lnTo>
                  <a:pt x="3483941" y="3312642"/>
                </a:lnTo>
                <a:lnTo>
                  <a:pt x="8121" y="3312642"/>
                </a:lnTo>
                <a:lnTo>
                  <a:pt x="2834" y="3295781"/>
                </a:lnTo>
                <a:cubicBezTo>
                  <a:pt x="-7633" y="3230549"/>
                  <a:pt x="10407" y="3160033"/>
                  <a:pt x="65200" y="3104855"/>
                </a:cubicBezTo>
                <a:lnTo>
                  <a:pt x="65713" y="3104855"/>
                </a:lnTo>
                <a:lnTo>
                  <a:pt x="3170568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92ACEAA-8E75-352E-0C3F-F5E535F3AE58}"/>
              </a:ext>
            </a:extLst>
          </p:cNvPr>
          <p:cNvSpPr/>
          <p:nvPr userDrawn="1"/>
        </p:nvSpPr>
        <p:spPr>
          <a:xfrm>
            <a:off x="11901313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1A24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444B0-C50D-2377-37A9-CCB9D8868117}"/>
              </a:ext>
            </a:extLst>
          </p:cNvPr>
          <p:cNvSpPr txBox="1"/>
          <p:nvPr userDrawn="1"/>
        </p:nvSpPr>
        <p:spPr>
          <a:xfrm>
            <a:off x="11594251" y="6336943"/>
            <a:ext cx="36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5BE7C4D-87C8-4596-88FB-A8D80B6FAAB9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pPr/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50485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00D69AA-C1E3-E47E-0561-6DCCFE1344A5}"/>
              </a:ext>
            </a:extLst>
          </p:cNvPr>
          <p:cNvGrpSpPr>
            <a:grpSpLocks/>
          </p:cNvGrpSpPr>
          <p:nvPr userDrawn="1"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4753432-7367-C8DD-C560-E9091D3ECDEF}"/>
                </a:ext>
              </a:extLst>
            </p:cNvPr>
            <p:cNvSpPr>
              <a:spLocks/>
            </p:cNvSpPr>
            <p:nvPr/>
          </p:nvSpPr>
          <p:spPr>
            <a:xfrm>
              <a:off x="1" y="0"/>
              <a:ext cx="3867601" cy="5965633"/>
            </a:xfrm>
            <a:custGeom>
              <a:avLst/>
              <a:gdLst>
                <a:gd name="connsiteX0" fmla="*/ 0 w 3867601"/>
                <a:gd name="connsiteY0" fmla="*/ 0 h 5965633"/>
                <a:gd name="connsiteX1" fmla="*/ 3867601 w 3867601"/>
                <a:gd name="connsiteY1" fmla="*/ 0 h 5965633"/>
                <a:gd name="connsiteX2" fmla="*/ 3867601 w 3867601"/>
                <a:gd name="connsiteY2" fmla="*/ 5965633 h 5965633"/>
                <a:gd name="connsiteX3" fmla="*/ 0 w 3867601"/>
                <a:gd name="connsiteY3" fmla="*/ 2098629 h 5965633"/>
                <a:gd name="connsiteX4" fmla="*/ 0 w 3867601"/>
                <a:gd name="connsiteY4" fmla="*/ 0 h 596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7601" h="5965633">
                  <a:moveTo>
                    <a:pt x="0" y="0"/>
                  </a:moveTo>
                  <a:lnTo>
                    <a:pt x="3867601" y="0"/>
                  </a:lnTo>
                  <a:lnTo>
                    <a:pt x="3867601" y="5965633"/>
                  </a:lnTo>
                  <a:lnTo>
                    <a:pt x="0" y="20986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7B72DCB-3D63-C6E7-CA7D-913BE8291385}"/>
                </a:ext>
              </a:extLst>
            </p:cNvPr>
            <p:cNvSpPr>
              <a:spLocks/>
            </p:cNvSpPr>
            <p:nvPr/>
          </p:nvSpPr>
          <p:spPr>
            <a:xfrm>
              <a:off x="8050611" y="0"/>
              <a:ext cx="1783371" cy="891620"/>
            </a:xfrm>
            <a:custGeom>
              <a:avLst/>
              <a:gdLst>
                <a:gd name="connsiteX0" fmla="*/ 0 w 1783371"/>
                <a:gd name="connsiteY0" fmla="*/ 0 h 891620"/>
                <a:gd name="connsiteX1" fmla="*/ 1783371 w 1783371"/>
                <a:gd name="connsiteY1" fmla="*/ 0 h 891620"/>
                <a:gd name="connsiteX2" fmla="*/ 891751 w 1783371"/>
                <a:gd name="connsiteY2" fmla="*/ 891620 h 891620"/>
                <a:gd name="connsiteX3" fmla="*/ 0 w 1783371"/>
                <a:gd name="connsiteY3" fmla="*/ 0 h 89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3371" h="891620">
                  <a:moveTo>
                    <a:pt x="0" y="0"/>
                  </a:moveTo>
                  <a:lnTo>
                    <a:pt x="1783371" y="0"/>
                  </a:lnTo>
                  <a:lnTo>
                    <a:pt x="891751" y="891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B48FFE-6F57-391B-F497-AFE50F4041A4}"/>
                </a:ext>
              </a:extLst>
            </p:cNvPr>
            <p:cNvSpPr>
              <a:spLocks/>
            </p:cNvSpPr>
            <p:nvPr/>
          </p:nvSpPr>
          <p:spPr>
            <a:xfrm>
              <a:off x="8942362" y="891620"/>
              <a:ext cx="3249639" cy="5966379"/>
            </a:xfrm>
            <a:custGeom>
              <a:avLst/>
              <a:gdLst>
                <a:gd name="connsiteX0" fmla="*/ 0 w 3249639"/>
                <a:gd name="connsiteY0" fmla="*/ 0 h 5966379"/>
                <a:gd name="connsiteX1" fmla="*/ 3249639 w 3249639"/>
                <a:gd name="connsiteY1" fmla="*/ 3249638 h 5966379"/>
                <a:gd name="connsiteX2" fmla="*/ 3249639 w 3249639"/>
                <a:gd name="connsiteY2" fmla="*/ 5966379 h 5966379"/>
                <a:gd name="connsiteX3" fmla="*/ 0 w 3249639"/>
                <a:gd name="connsiteY3" fmla="*/ 5966379 h 5966379"/>
                <a:gd name="connsiteX4" fmla="*/ 0 w 3249639"/>
                <a:gd name="connsiteY4" fmla="*/ 0 h 596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9639" h="5966379">
                  <a:moveTo>
                    <a:pt x="0" y="0"/>
                  </a:moveTo>
                  <a:lnTo>
                    <a:pt x="3249639" y="3249638"/>
                  </a:lnTo>
                  <a:lnTo>
                    <a:pt x="3249639" y="5966379"/>
                  </a:lnTo>
                  <a:lnTo>
                    <a:pt x="0" y="59663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324E9E-25F7-CA04-8717-01B5EFF1A26F}"/>
                </a:ext>
              </a:extLst>
            </p:cNvPr>
            <p:cNvSpPr>
              <a:spLocks/>
            </p:cNvSpPr>
            <p:nvPr/>
          </p:nvSpPr>
          <p:spPr>
            <a:xfrm>
              <a:off x="2975982" y="5966380"/>
              <a:ext cx="1783238" cy="891619"/>
            </a:xfrm>
            <a:custGeom>
              <a:avLst/>
              <a:gdLst>
                <a:gd name="connsiteX0" fmla="*/ 891619 w 1783238"/>
                <a:gd name="connsiteY0" fmla="*/ 0 h 891619"/>
                <a:gd name="connsiteX1" fmla="*/ 1783238 w 1783238"/>
                <a:gd name="connsiteY1" fmla="*/ 891619 h 891619"/>
                <a:gd name="connsiteX2" fmla="*/ 0 w 1783238"/>
                <a:gd name="connsiteY2" fmla="*/ 891619 h 891619"/>
                <a:gd name="connsiteX3" fmla="*/ 891619 w 1783238"/>
                <a:gd name="connsiteY3" fmla="*/ 0 h 8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3238" h="891619">
                  <a:moveTo>
                    <a:pt x="891619" y="0"/>
                  </a:moveTo>
                  <a:lnTo>
                    <a:pt x="1783238" y="891619"/>
                  </a:lnTo>
                  <a:lnTo>
                    <a:pt x="0" y="891619"/>
                  </a:lnTo>
                  <a:lnTo>
                    <a:pt x="891619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10515600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995055"/>
            <a:ext cx="10515600" cy="389558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10515600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999773-2EDE-62A8-D419-E30303F334EC}"/>
              </a:ext>
            </a:extLst>
          </p:cNvPr>
          <p:cNvSpPr/>
          <p:nvPr userDrawn="1"/>
        </p:nvSpPr>
        <p:spPr>
          <a:xfrm>
            <a:off x="11901312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F6B49-23E1-51AB-302F-266E46FED499}"/>
              </a:ext>
            </a:extLst>
          </p:cNvPr>
          <p:cNvSpPr txBox="1"/>
          <p:nvPr userDrawn="1"/>
        </p:nvSpPr>
        <p:spPr>
          <a:xfrm>
            <a:off x="11594250" y="6336943"/>
            <a:ext cx="36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7127FF-F8DE-4228-8048-97D89ED18292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64736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8147261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995055"/>
            <a:ext cx="9977581" cy="389558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8146973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D14B02-7691-768D-A7D5-3368A6B67FAF}"/>
              </a:ext>
            </a:extLst>
          </p:cNvPr>
          <p:cNvSpPr/>
          <p:nvPr userDrawn="1"/>
        </p:nvSpPr>
        <p:spPr>
          <a:xfrm>
            <a:off x="8486698" y="0"/>
            <a:ext cx="3391927" cy="3544847"/>
          </a:xfrm>
          <a:custGeom>
            <a:avLst/>
            <a:gdLst>
              <a:gd name="connsiteX0" fmla="*/ 9456 w 3391927"/>
              <a:gd name="connsiteY0" fmla="*/ 0 h 3544847"/>
              <a:gd name="connsiteX1" fmla="*/ 3391927 w 3391927"/>
              <a:gd name="connsiteY1" fmla="*/ 0 h 3544847"/>
              <a:gd name="connsiteX2" fmla="*/ 3391927 w 3391927"/>
              <a:gd name="connsiteY2" fmla="*/ 3544847 h 3544847"/>
              <a:gd name="connsiteX3" fmla="*/ 64826 w 3391927"/>
              <a:gd name="connsiteY3" fmla="*/ 218258 h 3544847"/>
              <a:gd name="connsiteX4" fmla="*/ 0 w 3391927"/>
              <a:gd name="connsiteY4" fmla="*/ 60826 h 3544847"/>
              <a:gd name="connsiteX5" fmla="*/ 4051 w 3391927"/>
              <a:gd name="connsiteY5" fmla="*/ 18293 h 3544847"/>
              <a:gd name="connsiteX6" fmla="*/ 9456 w 3391927"/>
              <a:gd name="connsiteY6" fmla="*/ 0 h 354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1927" h="3544847">
                <a:moveTo>
                  <a:pt x="9456" y="0"/>
                </a:moveTo>
                <a:lnTo>
                  <a:pt x="3391927" y="0"/>
                </a:lnTo>
                <a:lnTo>
                  <a:pt x="3391927" y="3544847"/>
                </a:lnTo>
                <a:lnTo>
                  <a:pt x="64826" y="218258"/>
                </a:lnTo>
                <a:cubicBezTo>
                  <a:pt x="21605" y="174523"/>
                  <a:pt x="0" y="117934"/>
                  <a:pt x="0" y="60826"/>
                </a:cubicBezTo>
                <a:cubicBezTo>
                  <a:pt x="0" y="46549"/>
                  <a:pt x="1350" y="32304"/>
                  <a:pt x="4051" y="18293"/>
                </a:cubicBezTo>
                <a:lnTo>
                  <a:pt x="9456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79AF9D4-11A9-DABD-BA2D-774CE763D522}"/>
              </a:ext>
            </a:extLst>
          </p:cNvPr>
          <p:cNvSpPr/>
          <p:nvPr userDrawn="1"/>
        </p:nvSpPr>
        <p:spPr>
          <a:xfrm>
            <a:off x="8708059" y="3545359"/>
            <a:ext cx="3483941" cy="3312642"/>
          </a:xfrm>
          <a:custGeom>
            <a:avLst/>
            <a:gdLst>
              <a:gd name="connsiteX0" fmla="*/ 3170568 w 3483941"/>
              <a:gd name="connsiteY0" fmla="*/ 0 h 3312642"/>
              <a:gd name="connsiteX1" fmla="*/ 3483941 w 3483941"/>
              <a:gd name="connsiteY1" fmla="*/ 313373 h 3312642"/>
              <a:gd name="connsiteX2" fmla="*/ 3483941 w 3483941"/>
              <a:gd name="connsiteY2" fmla="*/ 3312642 h 3312642"/>
              <a:gd name="connsiteX3" fmla="*/ 8121 w 3483941"/>
              <a:gd name="connsiteY3" fmla="*/ 3312642 h 3312642"/>
              <a:gd name="connsiteX4" fmla="*/ 2834 w 3483941"/>
              <a:gd name="connsiteY4" fmla="*/ 3295781 h 3312642"/>
              <a:gd name="connsiteX5" fmla="*/ 65200 w 3483941"/>
              <a:gd name="connsiteY5" fmla="*/ 3104855 h 3312642"/>
              <a:gd name="connsiteX6" fmla="*/ 65713 w 3483941"/>
              <a:gd name="connsiteY6" fmla="*/ 3104855 h 3312642"/>
              <a:gd name="connsiteX7" fmla="*/ 3170568 w 3483941"/>
              <a:gd name="connsiteY7" fmla="*/ 0 h 331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3941" h="3312642">
                <a:moveTo>
                  <a:pt x="3170568" y="0"/>
                </a:moveTo>
                <a:lnTo>
                  <a:pt x="3483941" y="313373"/>
                </a:lnTo>
                <a:lnTo>
                  <a:pt x="3483941" y="3312642"/>
                </a:lnTo>
                <a:lnTo>
                  <a:pt x="8121" y="3312642"/>
                </a:lnTo>
                <a:lnTo>
                  <a:pt x="2834" y="3295781"/>
                </a:lnTo>
                <a:cubicBezTo>
                  <a:pt x="-7633" y="3230549"/>
                  <a:pt x="10407" y="3160033"/>
                  <a:pt x="65200" y="3104855"/>
                </a:cubicBezTo>
                <a:lnTo>
                  <a:pt x="65713" y="3104855"/>
                </a:lnTo>
                <a:lnTo>
                  <a:pt x="3170568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92ACEAA-8E75-352E-0C3F-F5E535F3AE58}"/>
              </a:ext>
            </a:extLst>
          </p:cNvPr>
          <p:cNvSpPr/>
          <p:nvPr userDrawn="1"/>
        </p:nvSpPr>
        <p:spPr>
          <a:xfrm>
            <a:off x="11901313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1A24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444B0-C50D-2377-37A9-CCB9D8868117}"/>
              </a:ext>
            </a:extLst>
          </p:cNvPr>
          <p:cNvSpPr txBox="1"/>
          <p:nvPr userDrawn="1"/>
        </p:nvSpPr>
        <p:spPr>
          <a:xfrm>
            <a:off x="11594251" y="6336943"/>
            <a:ext cx="36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5BE7C4D-87C8-4596-88FB-A8D80B6FAAB9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pPr/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697947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0856" y="434253"/>
            <a:ext cx="7197435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0856" y="1995055"/>
            <a:ext cx="7197181" cy="389558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51144" y="1154544"/>
            <a:ext cx="7197181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92ACEAA-8E75-352E-0C3F-F5E535F3AE58}"/>
              </a:ext>
            </a:extLst>
          </p:cNvPr>
          <p:cNvSpPr/>
          <p:nvPr userDrawn="1"/>
        </p:nvSpPr>
        <p:spPr>
          <a:xfrm>
            <a:off x="11901313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1A24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444B0-C50D-2377-37A9-CCB9D8868117}"/>
              </a:ext>
            </a:extLst>
          </p:cNvPr>
          <p:cNvSpPr txBox="1"/>
          <p:nvPr userDrawn="1"/>
        </p:nvSpPr>
        <p:spPr>
          <a:xfrm>
            <a:off x="11594251" y="6336943"/>
            <a:ext cx="36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5BE7C4D-87C8-4596-88FB-A8D80B6FAAB9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pPr/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78D19D-1B39-F626-DC9F-E0E51238D26F}"/>
              </a:ext>
            </a:extLst>
          </p:cNvPr>
          <p:cNvSpPr/>
          <p:nvPr userDrawn="1"/>
        </p:nvSpPr>
        <p:spPr>
          <a:xfrm>
            <a:off x="374609" y="3565872"/>
            <a:ext cx="3284821" cy="3292128"/>
          </a:xfrm>
          <a:custGeom>
            <a:avLst/>
            <a:gdLst>
              <a:gd name="connsiteX0" fmla="*/ 0 w 3284821"/>
              <a:gd name="connsiteY0" fmla="*/ 0 h 3292128"/>
              <a:gd name="connsiteX1" fmla="*/ 3255435 w 3284821"/>
              <a:gd name="connsiteY1" fmla="*/ 3255421 h 3292128"/>
              <a:gd name="connsiteX2" fmla="*/ 3282639 w 3284821"/>
              <a:gd name="connsiteY2" fmla="*/ 3288206 h 3292128"/>
              <a:gd name="connsiteX3" fmla="*/ 3284821 w 3284821"/>
              <a:gd name="connsiteY3" fmla="*/ 3292128 h 3292128"/>
              <a:gd name="connsiteX4" fmla="*/ 0 w 3284821"/>
              <a:gd name="connsiteY4" fmla="*/ 3292128 h 329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4821" h="3292128">
                <a:moveTo>
                  <a:pt x="0" y="0"/>
                </a:moveTo>
                <a:lnTo>
                  <a:pt x="3255435" y="3255421"/>
                </a:lnTo>
                <a:cubicBezTo>
                  <a:pt x="3265499" y="3265485"/>
                  <a:pt x="3274620" y="3276492"/>
                  <a:pt x="3282639" y="3288206"/>
                </a:cubicBezTo>
                <a:lnTo>
                  <a:pt x="3284821" y="3292128"/>
                </a:lnTo>
                <a:lnTo>
                  <a:pt x="0" y="329212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CF377C3-E8C5-0C1E-A5E4-A32816B132ED}"/>
              </a:ext>
            </a:extLst>
          </p:cNvPr>
          <p:cNvSpPr/>
          <p:nvPr userDrawn="1"/>
        </p:nvSpPr>
        <p:spPr>
          <a:xfrm>
            <a:off x="0" y="1"/>
            <a:ext cx="3634180" cy="3565583"/>
          </a:xfrm>
          <a:custGeom>
            <a:avLst/>
            <a:gdLst>
              <a:gd name="connsiteX0" fmla="*/ 0 w 3634180"/>
              <a:gd name="connsiteY0" fmla="*/ 0 h 3565583"/>
              <a:gd name="connsiteX1" fmla="*/ 3402662 w 3634180"/>
              <a:gd name="connsiteY1" fmla="*/ 0 h 3565583"/>
              <a:gd name="connsiteX2" fmla="*/ 3608055 w 3634180"/>
              <a:gd name="connsiteY2" fmla="*/ 126402 h 3565583"/>
              <a:gd name="connsiteX3" fmla="*/ 3565930 w 3634180"/>
              <a:gd name="connsiteY3" fmla="*/ 384466 h 3565583"/>
              <a:gd name="connsiteX4" fmla="*/ 384792 w 3634180"/>
              <a:gd name="connsiteY4" fmla="*/ 3565583 h 3565583"/>
              <a:gd name="connsiteX5" fmla="*/ 0 w 3634180"/>
              <a:gd name="connsiteY5" fmla="*/ 3180792 h 3565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34180" h="3565583">
                <a:moveTo>
                  <a:pt x="0" y="0"/>
                </a:moveTo>
                <a:lnTo>
                  <a:pt x="3402662" y="0"/>
                </a:lnTo>
                <a:cubicBezTo>
                  <a:pt x="3497457" y="0"/>
                  <a:pt x="3571189" y="52657"/>
                  <a:pt x="3608055" y="126402"/>
                </a:cubicBezTo>
                <a:cubicBezTo>
                  <a:pt x="3650193" y="205394"/>
                  <a:pt x="3644921" y="310733"/>
                  <a:pt x="3565930" y="384466"/>
                </a:cubicBezTo>
                <a:lnTo>
                  <a:pt x="384792" y="3565583"/>
                </a:lnTo>
                <a:lnTo>
                  <a:pt x="0" y="31807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50211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E9316C-ED89-0FB1-B3C9-92E5D73114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 userDrawn="1"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 userDrawn="1"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 userDrawn="1"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 userDrawn="1"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2CD043-699B-D98F-1A58-657BD35295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496" y="434253"/>
            <a:ext cx="5755504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BC3E9-B633-B097-82B0-35B9223A8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496" y="1995055"/>
            <a:ext cx="4813711" cy="77457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0221775-BF39-0502-0CE1-9B54CC3C3F2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0784" y="1154544"/>
            <a:ext cx="5321207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27004104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Wo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savilleconsulting.dk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54AA946-35DE-17F0-B6C8-74D4E89AE92F}"/>
              </a:ext>
            </a:extLst>
          </p:cNvPr>
          <p:cNvGrpSpPr/>
          <p:nvPr userDrawn="1"/>
        </p:nvGrpSpPr>
        <p:grpSpPr>
          <a:xfrm>
            <a:off x="3850235" y="-493"/>
            <a:ext cx="8362044" cy="6871649"/>
            <a:chOff x="3850235" y="-493"/>
            <a:chExt cx="8362044" cy="687164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84A697-AFBF-AD99-7ABE-F14F9F86A554}"/>
                </a:ext>
              </a:extLst>
            </p:cNvPr>
            <p:cNvSpPr/>
            <p:nvPr userDrawn="1"/>
          </p:nvSpPr>
          <p:spPr>
            <a:xfrm>
              <a:off x="3850235" y="-493"/>
              <a:ext cx="3262976" cy="4733555"/>
            </a:xfrm>
            <a:custGeom>
              <a:avLst/>
              <a:gdLst>
                <a:gd name="connsiteX0" fmla="*/ 1293400 w 3262976"/>
                <a:gd name="connsiteY0" fmla="*/ 0 h 4733555"/>
                <a:gd name="connsiteX1" fmla="*/ 3262976 w 3262976"/>
                <a:gd name="connsiteY1" fmla="*/ 0 h 4733555"/>
                <a:gd name="connsiteX2" fmla="*/ 3262976 w 3262976"/>
                <a:gd name="connsiteY2" fmla="*/ 4733555 h 4733555"/>
                <a:gd name="connsiteX3" fmla="*/ 62362 w 3262976"/>
                <a:gd name="connsiteY3" fmla="*/ 1533435 h 4733555"/>
                <a:gd name="connsiteX4" fmla="*/ 0 w 3262976"/>
                <a:gd name="connsiteY4" fmla="*/ 1381988 h 4733555"/>
                <a:gd name="connsiteX5" fmla="*/ 62362 w 3262976"/>
                <a:gd name="connsiteY5" fmla="*/ 1231040 h 4733555"/>
                <a:gd name="connsiteX6" fmla="*/ 1293400 w 3262976"/>
                <a:gd name="connsiteY6" fmla="*/ 0 h 473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2976" h="4733555">
                  <a:moveTo>
                    <a:pt x="1293400" y="0"/>
                  </a:moveTo>
                  <a:lnTo>
                    <a:pt x="3262976" y="0"/>
                  </a:lnTo>
                  <a:lnTo>
                    <a:pt x="3262976" y="4733555"/>
                  </a:lnTo>
                  <a:lnTo>
                    <a:pt x="62362" y="1533435"/>
                  </a:lnTo>
                  <a:cubicBezTo>
                    <a:pt x="20784" y="1491363"/>
                    <a:pt x="0" y="1436925"/>
                    <a:pt x="0" y="1381988"/>
                  </a:cubicBezTo>
                  <a:cubicBezTo>
                    <a:pt x="0" y="1327051"/>
                    <a:pt x="20784" y="1272613"/>
                    <a:pt x="62362" y="1231040"/>
                  </a:cubicBezTo>
                  <a:lnTo>
                    <a:pt x="129340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E2EF6A-D392-2F93-5DA2-9468FA83EEDE}"/>
                </a:ext>
              </a:extLst>
            </p:cNvPr>
            <p:cNvSpPr/>
            <p:nvPr userDrawn="1"/>
          </p:nvSpPr>
          <p:spPr>
            <a:xfrm>
              <a:off x="4975611" y="4733555"/>
              <a:ext cx="4275201" cy="2137601"/>
            </a:xfrm>
            <a:custGeom>
              <a:avLst/>
              <a:gdLst>
                <a:gd name="connsiteX0" fmla="*/ 2137601 w 4275201"/>
                <a:gd name="connsiteY0" fmla="*/ 0 h 2137601"/>
                <a:gd name="connsiteX1" fmla="*/ 4275201 w 4275201"/>
                <a:gd name="connsiteY1" fmla="*/ 2137601 h 2137601"/>
                <a:gd name="connsiteX2" fmla="*/ 0 w 4275201"/>
                <a:gd name="connsiteY2" fmla="*/ 2137601 h 2137601"/>
                <a:gd name="connsiteX3" fmla="*/ 2137601 w 4275201"/>
                <a:gd name="connsiteY3" fmla="*/ 0 h 213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5201" h="2137601">
                  <a:moveTo>
                    <a:pt x="2137601" y="0"/>
                  </a:moveTo>
                  <a:lnTo>
                    <a:pt x="4275201" y="2137601"/>
                  </a:lnTo>
                  <a:lnTo>
                    <a:pt x="0" y="2137601"/>
                  </a:lnTo>
                  <a:lnTo>
                    <a:pt x="2137601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D205D5C-21C9-E2A3-C2AB-1DBED6BF9043}"/>
                </a:ext>
              </a:extLst>
            </p:cNvPr>
            <p:cNvSpPr/>
            <p:nvPr userDrawn="1"/>
          </p:nvSpPr>
          <p:spPr>
            <a:xfrm>
              <a:off x="10087553" y="-493"/>
              <a:ext cx="2124726" cy="1381988"/>
            </a:xfrm>
            <a:custGeom>
              <a:avLst/>
              <a:gdLst>
                <a:gd name="connsiteX0" fmla="*/ 0 w 2124726"/>
                <a:gd name="connsiteY0" fmla="*/ 0 h 1381988"/>
                <a:gd name="connsiteX1" fmla="*/ 2124726 w 2124726"/>
                <a:gd name="connsiteY1" fmla="*/ 0 h 1381988"/>
                <a:gd name="connsiteX2" fmla="*/ 2124726 w 2124726"/>
                <a:gd name="connsiteY2" fmla="*/ 639453 h 1381988"/>
                <a:gd name="connsiteX3" fmla="*/ 1382191 w 2124726"/>
                <a:gd name="connsiteY3" fmla="*/ 1381988 h 1381988"/>
                <a:gd name="connsiteX4" fmla="*/ 0 w 2124726"/>
                <a:gd name="connsiteY4" fmla="*/ 0 h 13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4726" h="1381988">
                  <a:moveTo>
                    <a:pt x="0" y="0"/>
                  </a:moveTo>
                  <a:lnTo>
                    <a:pt x="2124726" y="0"/>
                  </a:lnTo>
                  <a:lnTo>
                    <a:pt x="2124726" y="639453"/>
                  </a:lnTo>
                  <a:lnTo>
                    <a:pt x="1382191" y="1381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8A2AEE-7518-23FD-F112-48044B22D52F}"/>
                </a:ext>
              </a:extLst>
            </p:cNvPr>
            <p:cNvSpPr/>
            <p:nvPr userDrawn="1"/>
          </p:nvSpPr>
          <p:spPr>
            <a:xfrm>
              <a:off x="11469743" y="1381496"/>
              <a:ext cx="742536" cy="5469361"/>
            </a:xfrm>
            <a:custGeom>
              <a:avLst/>
              <a:gdLst>
                <a:gd name="connsiteX0" fmla="*/ 0 w 742536"/>
                <a:gd name="connsiteY0" fmla="*/ 0 h 5469361"/>
                <a:gd name="connsiteX1" fmla="*/ 742536 w 742536"/>
                <a:gd name="connsiteY1" fmla="*/ 742536 h 5469361"/>
                <a:gd name="connsiteX2" fmla="*/ 742536 w 742536"/>
                <a:gd name="connsiteY2" fmla="*/ 5469361 h 5469361"/>
                <a:gd name="connsiteX3" fmla="*/ 0 w 742536"/>
                <a:gd name="connsiteY3" fmla="*/ 5469361 h 5469361"/>
                <a:gd name="connsiteX4" fmla="*/ 0 w 742536"/>
                <a:gd name="connsiteY4" fmla="*/ 0 h 546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536" h="5469361">
                  <a:moveTo>
                    <a:pt x="0" y="0"/>
                  </a:moveTo>
                  <a:lnTo>
                    <a:pt x="742536" y="742536"/>
                  </a:lnTo>
                  <a:lnTo>
                    <a:pt x="742536" y="5469361"/>
                  </a:lnTo>
                  <a:lnTo>
                    <a:pt x="0" y="5469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CB470A6-3B09-C075-4245-3C6D554F68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5740" y="-7144"/>
            <a:ext cx="4366799" cy="6858000"/>
          </a:xfrm>
          <a:custGeom>
            <a:avLst/>
            <a:gdLst>
              <a:gd name="connsiteX0" fmla="*/ 5028 w 4366799"/>
              <a:gd name="connsiteY0" fmla="*/ 0 h 6858000"/>
              <a:gd name="connsiteX1" fmla="*/ 2988330 w 4366799"/>
              <a:gd name="connsiteY1" fmla="*/ 6821 h 6858000"/>
              <a:gd name="connsiteX2" fmla="*/ 4366173 w 4366799"/>
              <a:gd name="connsiteY2" fmla="*/ 1392409 h 6858000"/>
              <a:gd name="connsiteX3" fmla="*/ 4360567 w 4366799"/>
              <a:gd name="connsiteY3" fmla="*/ 4135147 h 6858000"/>
              <a:gd name="connsiteX4" fmla="*/ 4355001 w 4366799"/>
              <a:gd name="connsiteY4" fmla="*/ 6858000 h 6858000"/>
              <a:gd name="connsiteX5" fmla="*/ 2127331 w 4366799"/>
              <a:gd name="connsiteY5" fmla="*/ 6858000 h 6858000"/>
              <a:gd name="connsiteX6" fmla="*/ 5028 w 4366799"/>
              <a:gd name="connsiteY6" fmla="*/ 4748638 h 6858000"/>
              <a:gd name="connsiteX7" fmla="*/ 5028 w 436679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66799" h="6858000">
                <a:moveTo>
                  <a:pt x="5028" y="0"/>
                </a:moveTo>
                <a:lnTo>
                  <a:pt x="2988330" y="6821"/>
                </a:lnTo>
                <a:cubicBezTo>
                  <a:pt x="3436822" y="472730"/>
                  <a:pt x="3917681" y="926500"/>
                  <a:pt x="4366173" y="1392409"/>
                </a:cubicBezTo>
                <a:cubicBezTo>
                  <a:pt x="4368350" y="2304632"/>
                  <a:pt x="4364458" y="3219889"/>
                  <a:pt x="4360567" y="4135147"/>
                </a:cubicBezTo>
                <a:lnTo>
                  <a:pt x="4355001" y="6858000"/>
                </a:lnTo>
                <a:lnTo>
                  <a:pt x="2127331" y="6858000"/>
                </a:lnTo>
                <a:lnTo>
                  <a:pt x="5028" y="4748638"/>
                </a:lnTo>
                <a:cubicBezTo>
                  <a:pt x="674" y="3159324"/>
                  <a:pt x="-3681" y="1602377"/>
                  <a:pt x="5028" y="0"/>
                </a:cubicBezTo>
                <a:close/>
              </a:path>
            </a:pathLst>
          </a:custGeom>
          <a:effectLst>
            <a:innerShdw blurRad="241300">
              <a:prstClr val="black">
                <a:alpha val="75000"/>
              </a:prstClr>
            </a:innerShdw>
          </a:effectLst>
        </p:spPr>
      </p:pic>
      <p:pic>
        <p:nvPicPr>
          <p:cNvPr id="4" name="Billede 3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6B86B2C9-ADDD-A61B-7869-F998C0F3EC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57" y="490061"/>
            <a:ext cx="1677480" cy="2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206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savilleconsulting.dk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54AA946-35DE-17F0-B6C8-74D4E89AE92F}"/>
              </a:ext>
            </a:extLst>
          </p:cNvPr>
          <p:cNvGrpSpPr/>
          <p:nvPr userDrawn="1"/>
        </p:nvGrpSpPr>
        <p:grpSpPr>
          <a:xfrm>
            <a:off x="3850235" y="-493"/>
            <a:ext cx="8362044" cy="6871649"/>
            <a:chOff x="3850235" y="-493"/>
            <a:chExt cx="8362044" cy="687164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84A697-AFBF-AD99-7ABE-F14F9F86A554}"/>
                </a:ext>
              </a:extLst>
            </p:cNvPr>
            <p:cNvSpPr/>
            <p:nvPr userDrawn="1"/>
          </p:nvSpPr>
          <p:spPr>
            <a:xfrm>
              <a:off x="3850235" y="-493"/>
              <a:ext cx="3262976" cy="4733555"/>
            </a:xfrm>
            <a:custGeom>
              <a:avLst/>
              <a:gdLst>
                <a:gd name="connsiteX0" fmla="*/ 1293400 w 3262976"/>
                <a:gd name="connsiteY0" fmla="*/ 0 h 4733555"/>
                <a:gd name="connsiteX1" fmla="*/ 3262976 w 3262976"/>
                <a:gd name="connsiteY1" fmla="*/ 0 h 4733555"/>
                <a:gd name="connsiteX2" fmla="*/ 3262976 w 3262976"/>
                <a:gd name="connsiteY2" fmla="*/ 4733555 h 4733555"/>
                <a:gd name="connsiteX3" fmla="*/ 62362 w 3262976"/>
                <a:gd name="connsiteY3" fmla="*/ 1533435 h 4733555"/>
                <a:gd name="connsiteX4" fmla="*/ 0 w 3262976"/>
                <a:gd name="connsiteY4" fmla="*/ 1381988 h 4733555"/>
                <a:gd name="connsiteX5" fmla="*/ 62362 w 3262976"/>
                <a:gd name="connsiteY5" fmla="*/ 1231040 h 4733555"/>
                <a:gd name="connsiteX6" fmla="*/ 1293400 w 3262976"/>
                <a:gd name="connsiteY6" fmla="*/ 0 h 473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2976" h="4733555">
                  <a:moveTo>
                    <a:pt x="1293400" y="0"/>
                  </a:moveTo>
                  <a:lnTo>
                    <a:pt x="3262976" y="0"/>
                  </a:lnTo>
                  <a:lnTo>
                    <a:pt x="3262976" y="4733555"/>
                  </a:lnTo>
                  <a:lnTo>
                    <a:pt x="62362" y="1533435"/>
                  </a:lnTo>
                  <a:cubicBezTo>
                    <a:pt x="20784" y="1491363"/>
                    <a:pt x="0" y="1436925"/>
                    <a:pt x="0" y="1381988"/>
                  </a:cubicBezTo>
                  <a:cubicBezTo>
                    <a:pt x="0" y="1327051"/>
                    <a:pt x="20784" y="1272613"/>
                    <a:pt x="62362" y="1231040"/>
                  </a:cubicBezTo>
                  <a:lnTo>
                    <a:pt x="129340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E2EF6A-D392-2F93-5DA2-9468FA83EEDE}"/>
                </a:ext>
              </a:extLst>
            </p:cNvPr>
            <p:cNvSpPr/>
            <p:nvPr userDrawn="1"/>
          </p:nvSpPr>
          <p:spPr>
            <a:xfrm>
              <a:off x="4975611" y="4733555"/>
              <a:ext cx="4275201" cy="2137601"/>
            </a:xfrm>
            <a:custGeom>
              <a:avLst/>
              <a:gdLst>
                <a:gd name="connsiteX0" fmla="*/ 2137601 w 4275201"/>
                <a:gd name="connsiteY0" fmla="*/ 0 h 2137601"/>
                <a:gd name="connsiteX1" fmla="*/ 4275201 w 4275201"/>
                <a:gd name="connsiteY1" fmla="*/ 2137601 h 2137601"/>
                <a:gd name="connsiteX2" fmla="*/ 0 w 4275201"/>
                <a:gd name="connsiteY2" fmla="*/ 2137601 h 2137601"/>
                <a:gd name="connsiteX3" fmla="*/ 2137601 w 4275201"/>
                <a:gd name="connsiteY3" fmla="*/ 0 h 213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5201" h="2137601">
                  <a:moveTo>
                    <a:pt x="2137601" y="0"/>
                  </a:moveTo>
                  <a:lnTo>
                    <a:pt x="4275201" y="2137601"/>
                  </a:lnTo>
                  <a:lnTo>
                    <a:pt x="0" y="2137601"/>
                  </a:lnTo>
                  <a:lnTo>
                    <a:pt x="2137601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D205D5C-21C9-E2A3-C2AB-1DBED6BF9043}"/>
                </a:ext>
              </a:extLst>
            </p:cNvPr>
            <p:cNvSpPr/>
            <p:nvPr userDrawn="1"/>
          </p:nvSpPr>
          <p:spPr>
            <a:xfrm>
              <a:off x="10087553" y="-493"/>
              <a:ext cx="2124726" cy="1381988"/>
            </a:xfrm>
            <a:custGeom>
              <a:avLst/>
              <a:gdLst>
                <a:gd name="connsiteX0" fmla="*/ 0 w 2124726"/>
                <a:gd name="connsiteY0" fmla="*/ 0 h 1381988"/>
                <a:gd name="connsiteX1" fmla="*/ 2124726 w 2124726"/>
                <a:gd name="connsiteY1" fmla="*/ 0 h 1381988"/>
                <a:gd name="connsiteX2" fmla="*/ 2124726 w 2124726"/>
                <a:gd name="connsiteY2" fmla="*/ 639453 h 1381988"/>
                <a:gd name="connsiteX3" fmla="*/ 1382191 w 2124726"/>
                <a:gd name="connsiteY3" fmla="*/ 1381988 h 1381988"/>
                <a:gd name="connsiteX4" fmla="*/ 0 w 2124726"/>
                <a:gd name="connsiteY4" fmla="*/ 0 h 13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4726" h="1381988">
                  <a:moveTo>
                    <a:pt x="0" y="0"/>
                  </a:moveTo>
                  <a:lnTo>
                    <a:pt x="2124726" y="0"/>
                  </a:lnTo>
                  <a:lnTo>
                    <a:pt x="2124726" y="639453"/>
                  </a:lnTo>
                  <a:lnTo>
                    <a:pt x="1382191" y="1381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8A2AEE-7518-23FD-F112-48044B22D52F}"/>
                </a:ext>
              </a:extLst>
            </p:cNvPr>
            <p:cNvSpPr/>
            <p:nvPr userDrawn="1"/>
          </p:nvSpPr>
          <p:spPr>
            <a:xfrm>
              <a:off x="11469743" y="1381496"/>
              <a:ext cx="742536" cy="5469361"/>
            </a:xfrm>
            <a:custGeom>
              <a:avLst/>
              <a:gdLst>
                <a:gd name="connsiteX0" fmla="*/ 0 w 742536"/>
                <a:gd name="connsiteY0" fmla="*/ 0 h 5469361"/>
                <a:gd name="connsiteX1" fmla="*/ 742536 w 742536"/>
                <a:gd name="connsiteY1" fmla="*/ 742536 h 5469361"/>
                <a:gd name="connsiteX2" fmla="*/ 742536 w 742536"/>
                <a:gd name="connsiteY2" fmla="*/ 5469361 h 5469361"/>
                <a:gd name="connsiteX3" fmla="*/ 0 w 742536"/>
                <a:gd name="connsiteY3" fmla="*/ 5469361 h 5469361"/>
                <a:gd name="connsiteX4" fmla="*/ 0 w 742536"/>
                <a:gd name="connsiteY4" fmla="*/ 0 h 546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536" h="5469361">
                  <a:moveTo>
                    <a:pt x="0" y="0"/>
                  </a:moveTo>
                  <a:lnTo>
                    <a:pt x="742536" y="742536"/>
                  </a:lnTo>
                  <a:lnTo>
                    <a:pt x="742536" y="5469361"/>
                  </a:lnTo>
                  <a:lnTo>
                    <a:pt x="0" y="5469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EB72412-4469-D410-EEF0-101AE540F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5740" y="-7144"/>
            <a:ext cx="4366799" cy="6858000"/>
          </a:xfrm>
          <a:custGeom>
            <a:avLst/>
            <a:gdLst>
              <a:gd name="connsiteX0" fmla="*/ 5028 w 4366799"/>
              <a:gd name="connsiteY0" fmla="*/ 0 h 6858000"/>
              <a:gd name="connsiteX1" fmla="*/ 2988330 w 4366799"/>
              <a:gd name="connsiteY1" fmla="*/ 6821 h 6858000"/>
              <a:gd name="connsiteX2" fmla="*/ 4366173 w 4366799"/>
              <a:gd name="connsiteY2" fmla="*/ 1392409 h 6858000"/>
              <a:gd name="connsiteX3" fmla="*/ 4360567 w 4366799"/>
              <a:gd name="connsiteY3" fmla="*/ 4135147 h 6858000"/>
              <a:gd name="connsiteX4" fmla="*/ 4355001 w 4366799"/>
              <a:gd name="connsiteY4" fmla="*/ 6858000 h 6858000"/>
              <a:gd name="connsiteX5" fmla="*/ 2127331 w 4366799"/>
              <a:gd name="connsiteY5" fmla="*/ 6858000 h 6858000"/>
              <a:gd name="connsiteX6" fmla="*/ 5028 w 4366799"/>
              <a:gd name="connsiteY6" fmla="*/ 4748638 h 6858000"/>
              <a:gd name="connsiteX7" fmla="*/ 5028 w 436679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66799" h="6858000">
                <a:moveTo>
                  <a:pt x="5028" y="0"/>
                </a:moveTo>
                <a:lnTo>
                  <a:pt x="2988330" y="6821"/>
                </a:lnTo>
                <a:cubicBezTo>
                  <a:pt x="3436822" y="472730"/>
                  <a:pt x="3917681" y="926500"/>
                  <a:pt x="4366173" y="1392409"/>
                </a:cubicBezTo>
                <a:cubicBezTo>
                  <a:pt x="4368350" y="2304632"/>
                  <a:pt x="4364458" y="3219889"/>
                  <a:pt x="4360567" y="4135147"/>
                </a:cubicBezTo>
                <a:lnTo>
                  <a:pt x="4355001" y="6858000"/>
                </a:lnTo>
                <a:lnTo>
                  <a:pt x="2127331" y="6858000"/>
                </a:lnTo>
                <a:lnTo>
                  <a:pt x="5028" y="4748638"/>
                </a:lnTo>
                <a:cubicBezTo>
                  <a:pt x="674" y="3159324"/>
                  <a:pt x="-3681" y="1602377"/>
                  <a:pt x="5028" y="0"/>
                </a:cubicBezTo>
                <a:close/>
              </a:path>
            </a:pathLst>
          </a:custGeom>
          <a:effectLst>
            <a:innerShdw blurRad="241300">
              <a:prstClr val="black">
                <a:alpha val="75000"/>
              </a:prstClr>
            </a:innerShdw>
          </a:effectLst>
        </p:spPr>
      </p:pic>
      <p:pic>
        <p:nvPicPr>
          <p:cNvPr id="2" name="Billede 1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256CB941-BDD4-A671-60E6-2F7177747A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57" y="490061"/>
            <a:ext cx="1677480" cy="2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376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 Edi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E9316C-ED89-0FB1-B3C9-92E5D73114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savilleconsulting.dk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2" name="Billede 1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4B7FD48C-4B54-B99A-AF6C-8DB5E16E56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57" y="490061"/>
            <a:ext cx="1677480" cy="2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203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 Wo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savilleconsulting.dk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34" name="Picture 33" descr="A group of people looking at a computer&#10;&#10;Description automatically generated with low confidence">
            <a:extLst>
              <a:ext uri="{FF2B5EF4-FFF2-40B4-BE49-F238E27FC236}">
                <a16:creationId xmlns:a16="http://schemas.microsoft.com/office/drawing/2014/main" id="{3C246AC6-634E-7AC3-E98E-4996D7815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2" name="Billede 1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C9AEED2E-6793-EE41-A262-DCA8D888AB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57" y="490061"/>
            <a:ext cx="1677480" cy="2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818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 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savilleconsulting.dk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C246AC6-634E-7AC3-E98E-4996D7815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2" name="Billede 1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E668DDF0-0F16-98A1-03CF-3E1A2C41A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57" y="490061"/>
            <a:ext cx="1677480" cy="2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242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4D8F86C-0EDC-7502-57AE-547023D697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1636" y="0"/>
            <a:ext cx="7630364" cy="6858000"/>
          </a:xfrm>
          <a:custGeom>
            <a:avLst/>
            <a:gdLst>
              <a:gd name="connsiteX0" fmla="*/ 5211554 w 7630364"/>
              <a:gd name="connsiteY0" fmla="*/ 0 h 6858000"/>
              <a:gd name="connsiteX1" fmla="*/ 7630364 w 7630364"/>
              <a:gd name="connsiteY1" fmla="*/ 0 h 6858000"/>
              <a:gd name="connsiteX2" fmla="*/ 7630364 w 7630364"/>
              <a:gd name="connsiteY2" fmla="*/ 6858000 h 6858000"/>
              <a:gd name="connsiteX3" fmla="*/ 1074595 w 7630364"/>
              <a:gd name="connsiteY3" fmla="*/ 6858000 h 6858000"/>
              <a:gd name="connsiteX4" fmla="*/ 206541 w 7630364"/>
              <a:gd name="connsiteY4" fmla="*/ 5989950 h 6858000"/>
              <a:gd name="connsiteX5" fmla="*/ 0 w 7630364"/>
              <a:gd name="connsiteY5" fmla="*/ 5497472 h 6858000"/>
              <a:gd name="connsiteX6" fmla="*/ 206541 w 7630364"/>
              <a:gd name="connsiteY6" fmla="*/ 500499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30364" h="6858000">
                <a:moveTo>
                  <a:pt x="5211554" y="0"/>
                </a:moveTo>
                <a:lnTo>
                  <a:pt x="7630364" y="0"/>
                </a:lnTo>
                <a:lnTo>
                  <a:pt x="7630364" y="6858000"/>
                </a:lnTo>
                <a:lnTo>
                  <a:pt x="1074595" y="6858000"/>
                </a:lnTo>
                <a:lnTo>
                  <a:pt x="206541" y="5989950"/>
                </a:lnTo>
                <a:cubicBezTo>
                  <a:pt x="79436" y="5862845"/>
                  <a:pt x="0" y="5688110"/>
                  <a:pt x="0" y="5497472"/>
                </a:cubicBezTo>
                <a:cubicBezTo>
                  <a:pt x="0" y="5322737"/>
                  <a:pt x="63533" y="5147963"/>
                  <a:pt x="206541" y="5004994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B8039770-0FBA-5289-1101-16C99105DD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3911" y="1275660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This is a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09849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8E6685F-C9E9-B7C5-D9CB-9A751E503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3912" y="4877840"/>
            <a:ext cx="3590780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This is a Section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3F181DD-0BA1-7923-265B-653FF3AAAF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04568" y="-12700"/>
            <a:ext cx="6492875" cy="6870700"/>
          </a:xfrm>
          <a:custGeom>
            <a:avLst/>
            <a:gdLst>
              <a:gd name="connsiteX0" fmla="*/ 0 w 6492875"/>
              <a:gd name="connsiteY0" fmla="*/ 0 h 6870700"/>
              <a:gd name="connsiteX1" fmla="*/ 6492875 w 6492875"/>
              <a:gd name="connsiteY1" fmla="*/ 0 h 6870700"/>
              <a:gd name="connsiteX2" fmla="*/ 6492875 w 6492875"/>
              <a:gd name="connsiteY2" fmla="*/ 6870700 h 6870700"/>
              <a:gd name="connsiteX3" fmla="*/ 0 w 6492875"/>
              <a:gd name="connsiteY3" fmla="*/ 6870700 h 6870700"/>
              <a:gd name="connsiteX4" fmla="*/ 0 w 6492875"/>
              <a:gd name="connsiteY4" fmla="*/ 0 h 6870700"/>
              <a:gd name="connsiteX0" fmla="*/ 16328 w 6492875"/>
              <a:gd name="connsiteY0" fmla="*/ 1567543 h 6870700"/>
              <a:gd name="connsiteX1" fmla="*/ 6492875 w 6492875"/>
              <a:gd name="connsiteY1" fmla="*/ 0 h 6870700"/>
              <a:gd name="connsiteX2" fmla="*/ 6492875 w 6492875"/>
              <a:gd name="connsiteY2" fmla="*/ 6870700 h 6870700"/>
              <a:gd name="connsiteX3" fmla="*/ 0 w 6492875"/>
              <a:gd name="connsiteY3" fmla="*/ 6870700 h 6870700"/>
              <a:gd name="connsiteX4" fmla="*/ 16328 w 6492875"/>
              <a:gd name="connsiteY4" fmla="*/ 1567543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2875" h="6870700">
                <a:moveTo>
                  <a:pt x="16328" y="1567543"/>
                </a:moveTo>
                <a:lnTo>
                  <a:pt x="6492875" y="0"/>
                </a:lnTo>
                <a:lnTo>
                  <a:pt x="6492875" y="6870700"/>
                </a:lnTo>
                <a:lnTo>
                  <a:pt x="0" y="6870700"/>
                </a:lnTo>
                <a:cubicBezTo>
                  <a:pt x="5443" y="5102981"/>
                  <a:pt x="10885" y="3335262"/>
                  <a:pt x="16328" y="156754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7781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8E6685F-C9E9-B7C5-D9CB-9A751E503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3722" y="809745"/>
            <a:ext cx="3590780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This is a Section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DF8343D-233D-C38E-C6DC-48AB472AD9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71912" y="1488606"/>
            <a:ext cx="9620088" cy="5369394"/>
          </a:xfrm>
          <a:custGeom>
            <a:avLst/>
            <a:gdLst>
              <a:gd name="connsiteX0" fmla="*/ 6924701 w 9620088"/>
              <a:gd name="connsiteY0" fmla="*/ 0 h 5369394"/>
              <a:gd name="connsiteX1" fmla="*/ 9443029 w 9620088"/>
              <a:gd name="connsiteY1" fmla="*/ 457203 h 5369394"/>
              <a:gd name="connsiteX2" fmla="*/ 9620088 w 9620088"/>
              <a:gd name="connsiteY2" fmla="*/ 529815 h 5369394"/>
              <a:gd name="connsiteX3" fmla="*/ 9620088 w 9620088"/>
              <a:gd name="connsiteY3" fmla="*/ 5369394 h 5369394"/>
              <a:gd name="connsiteX4" fmla="*/ 0 w 9620088"/>
              <a:gd name="connsiteY4" fmla="*/ 5369394 h 5369394"/>
              <a:gd name="connsiteX5" fmla="*/ 25377 w 9620088"/>
              <a:gd name="connsiteY5" fmla="*/ 5274802 h 5369394"/>
              <a:gd name="connsiteX6" fmla="*/ 6924701 w 9620088"/>
              <a:gd name="connsiteY6" fmla="*/ 0 h 5369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0088" h="5369394">
                <a:moveTo>
                  <a:pt x="6924701" y="0"/>
                </a:moveTo>
                <a:cubicBezTo>
                  <a:pt x="7786551" y="0"/>
                  <a:pt x="8644207" y="149897"/>
                  <a:pt x="9443029" y="457203"/>
                </a:cubicBezTo>
                <a:lnTo>
                  <a:pt x="9620088" y="529815"/>
                </a:lnTo>
                <a:lnTo>
                  <a:pt x="9620088" y="5369394"/>
                </a:lnTo>
                <a:lnTo>
                  <a:pt x="0" y="5369394"/>
                </a:lnTo>
                <a:lnTo>
                  <a:pt x="25377" y="5274802"/>
                </a:lnTo>
                <a:cubicBezTo>
                  <a:pt x="1076014" y="1665517"/>
                  <a:pt x="4051869" y="0"/>
                  <a:pt x="69247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9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00D69AA-C1E3-E47E-0561-6DCCFE1344A5}"/>
              </a:ext>
            </a:extLst>
          </p:cNvPr>
          <p:cNvGrpSpPr>
            <a:grpSpLocks/>
          </p:cNvGrpSpPr>
          <p:nvPr userDrawn="1"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4753432-7367-C8DD-C560-E9091D3ECDEF}"/>
                </a:ext>
              </a:extLst>
            </p:cNvPr>
            <p:cNvSpPr>
              <a:spLocks/>
            </p:cNvSpPr>
            <p:nvPr/>
          </p:nvSpPr>
          <p:spPr>
            <a:xfrm>
              <a:off x="1" y="0"/>
              <a:ext cx="3867601" cy="5965633"/>
            </a:xfrm>
            <a:custGeom>
              <a:avLst/>
              <a:gdLst>
                <a:gd name="connsiteX0" fmla="*/ 0 w 3867601"/>
                <a:gd name="connsiteY0" fmla="*/ 0 h 5965633"/>
                <a:gd name="connsiteX1" fmla="*/ 3867601 w 3867601"/>
                <a:gd name="connsiteY1" fmla="*/ 0 h 5965633"/>
                <a:gd name="connsiteX2" fmla="*/ 3867601 w 3867601"/>
                <a:gd name="connsiteY2" fmla="*/ 5965633 h 5965633"/>
                <a:gd name="connsiteX3" fmla="*/ 0 w 3867601"/>
                <a:gd name="connsiteY3" fmla="*/ 2098629 h 5965633"/>
                <a:gd name="connsiteX4" fmla="*/ 0 w 3867601"/>
                <a:gd name="connsiteY4" fmla="*/ 0 h 5965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7601" h="5965633">
                  <a:moveTo>
                    <a:pt x="0" y="0"/>
                  </a:moveTo>
                  <a:lnTo>
                    <a:pt x="3867601" y="0"/>
                  </a:lnTo>
                  <a:lnTo>
                    <a:pt x="3867601" y="5965633"/>
                  </a:lnTo>
                  <a:lnTo>
                    <a:pt x="0" y="20986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7B72DCB-3D63-C6E7-CA7D-913BE8291385}"/>
                </a:ext>
              </a:extLst>
            </p:cNvPr>
            <p:cNvSpPr>
              <a:spLocks/>
            </p:cNvSpPr>
            <p:nvPr/>
          </p:nvSpPr>
          <p:spPr>
            <a:xfrm>
              <a:off x="8050611" y="0"/>
              <a:ext cx="1783371" cy="891620"/>
            </a:xfrm>
            <a:custGeom>
              <a:avLst/>
              <a:gdLst>
                <a:gd name="connsiteX0" fmla="*/ 0 w 1783371"/>
                <a:gd name="connsiteY0" fmla="*/ 0 h 891620"/>
                <a:gd name="connsiteX1" fmla="*/ 1783371 w 1783371"/>
                <a:gd name="connsiteY1" fmla="*/ 0 h 891620"/>
                <a:gd name="connsiteX2" fmla="*/ 891751 w 1783371"/>
                <a:gd name="connsiteY2" fmla="*/ 891620 h 891620"/>
                <a:gd name="connsiteX3" fmla="*/ 0 w 1783371"/>
                <a:gd name="connsiteY3" fmla="*/ 0 h 89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3371" h="891620">
                  <a:moveTo>
                    <a:pt x="0" y="0"/>
                  </a:moveTo>
                  <a:lnTo>
                    <a:pt x="1783371" y="0"/>
                  </a:lnTo>
                  <a:lnTo>
                    <a:pt x="891751" y="891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B48FFE-6F57-391B-F497-AFE50F4041A4}"/>
                </a:ext>
              </a:extLst>
            </p:cNvPr>
            <p:cNvSpPr>
              <a:spLocks/>
            </p:cNvSpPr>
            <p:nvPr/>
          </p:nvSpPr>
          <p:spPr>
            <a:xfrm>
              <a:off x="8942362" y="891620"/>
              <a:ext cx="3249639" cy="5966379"/>
            </a:xfrm>
            <a:custGeom>
              <a:avLst/>
              <a:gdLst>
                <a:gd name="connsiteX0" fmla="*/ 0 w 3249639"/>
                <a:gd name="connsiteY0" fmla="*/ 0 h 5966379"/>
                <a:gd name="connsiteX1" fmla="*/ 3249639 w 3249639"/>
                <a:gd name="connsiteY1" fmla="*/ 3249638 h 5966379"/>
                <a:gd name="connsiteX2" fmla="*/ 3249639 w 3249639"/>
                <a:gd name="connsiteY2" fmla="*/ 5966379 h 5966379"/>
                <a:gd name="connsiteX3" fmla="*/ 0 w 3249639"/>
                <a:gd name="connsiteY3" fmla="*/ 5966379 h 5966379"/>
                <a:gd name="connsiteX4" fmla="*/ 0 w 3249639"/>
                <a:gd name="connsiteY4" fmla="*/ 0 h 596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9639" h="5966379">
                  <a:moveTo>
                    <a:pt x="0" y="0"/>
                  </a:moveTo>
                  <a:lnTo>
                    <a:pt x="3249639" y="3249638"/>
                  </a:lnTo>
                  <a:lnTo>
                    <a:pt x="3249639" y="5966379"/>
                  </a:lnTo>
                  <a:lnTo>
                    <a:pt x="0" y="59663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324E9E-25F7-CA04-8717-01B5EFF1A26F}"/>
                </a:ext>
              </a:extLst>
            </p:cNvPr>
            <p:cNvSpPr>
              <a:spLocks/>
            </p:cNvSpPr>
            <p:nvPr/>
          </p:nvSpPr>
          <p:spPr>
            <a:xfrm>
              <a:off x="2975982" y="5966380"/>
              <a:ext cx="1783238" cy="891619"/>
            </a:xfrm>
            <a:custGeom>
              <a:avLst/>
              <a:gdLst>
                <a:gd name="connsiteX0" fmla="*/ 891619 w 1783238"/>
                <a:gd name="connsiteY0" fmla="*/ 0 h 891619"/>
                <a:gd name="connsiteX1" fmla="*/ 1783238 w 1783238"/>
                <a:gd name="connsiteY1" fmla="*/ 891619 h 891619"/>
                <a:gd name="connsiteX2" fmla="*/ 0 w 1783238"/>
                <a:gd name="connsiteY2" fmla="*/ 891619 h 891619"/>
                <a:gd name="connsiteX3" fmla="*/ 891619 w 1783238"/>
                <a:gd name="connsiteY3" fmla="*/ 0 h 89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3238" h="891619">
                  <a:moveTo>
                    <a:pt x="891619" y="0"/>
                  </a:moveTo>
                  <a:lnTo>
                    <a:pt x="1783238" y="891619"/>
                  </a:lnTo>
                  <a:lnTo>
                    <a:pt x="0" y="891619"/>
                  </a:lnTo>
                  <a:lnTo>
                    <a:pt x="891619" y="0"/>
                  </a:lnTo>
                  <a:close/>
                </a:path>
              </a:pathLst>
            </a:custGeom>
            <a:solidFill>
              <a:srgbClr val="55D2B1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437" y="434253"/>
            <a:ext cx="10515600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995055"/>
            <a:ext cx="10515600" cy="389558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9725" y="1154544"/>
            <a:ext cx="10515600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999773-2EDE-62A8-D419-E30303F334EC}"/>
              </a:ext>
            </a:extLst>
          </p:cNvPr>
          <p:cNvSpPr/>
          <p:nvPr userDrawn="1"/>
        </p:nvSpPr>
        <p:spPr>
          <a:xfrm>
            <a:off x="11901312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F6B49-23E1-51AB-302F-266E46FED499}"/>
              </a:ext>
            </a:extLst>
          </p:cNvPr>
          <p:cNvSpPr txBox="1"/>
          <p:nvPr userDrawn="1"/>
        </p:nvSpPr>
        <p:spPr>
          <a:xfrm>
            <a:off x="11594250" y="6336943"/>
            <a:ext cx="36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7127FF-F8DE-4228-8048-97D89ED18292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492846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re Talent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143221A-3574-AD6A-D251-432E5FF727F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93758" y="2260171"/>
            <a:ext cx="1479578" cy="14682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tx2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Hire Talent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BD5672B-1157-D6DA-2D99-D4749E3A9C18}"/>
              </a:ext>
            </a:extLst>
          </p:cNvPr>
          <p:cNvSpPr/>
          <p:nvPr userDrawn="1"/>
        </p:nvSpPr>
        <p:spPr>
          <a:xfrm>
            <a:off x="6586612" y="0"/>
            <a:ext cx="5036862" cy="2903264"/>
          </a:xfrm>
          <a:custGeom>
            <a:avLst/>
            <a:gdLst>
              <a:gd name="connsiteX0" fmla="*/ 3704121 w 5036862"/>
              <a:gd name="connsiteY0" fmla="*/ 0 h 2903264"/>
              <a:gd name="connsiteX1" fmla="*/ 5036862 w 5036862"/>
              <a:gd name="connsiteY1" fmla="*/ 0 h 2903264"/>
              <a:gd name="connsiteX2" fmla="*/ 5036862 w 5036862"/>
              <a:gd name="connsiteY2" fmla="*/ 1700030 h 2903264"/>
              <a:gd name="connsiteX3" fmla="*/ 3842758 w 5036862"/>
              <a:gd name="connsiteY3" fmla="*/ 2903264 h 2903264"/>
              <a:gd name="connsiteX4" fmla="*/ 0 w 5036862"/>
              <a:gd name="connsiteY4" fmla="*/ 2903264 h 2903264"/>
              <a:gd name="connsiteX5" fmla="*/ 1332742 w 5036862"/>
              <a:gd name="connsiteY5" fmla="*/ 1570522 h 2903264"/>
              <a:gd name="connsiteX6" fmla="*/ 3704121 w 5036862"/>
              <a:gd name="connsiteY6" fmla="*/ 1570522 h 2903264"/>
              <a:gd name="connsiteX7" fmla="*/ 3704121 w 5036862"/>
              <a:gd name="connsiteY7" fmla="*/ 0 h 290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6862" h="2903264">
                <a:moveTo>
                  <a:pt x="3704121" y="0"/>
                </a:moveTo>
                <a:lnTo>
                  <a:pt x="5036862" y="0"/>
                </a:lnTo>
                <a:lnTo>
                  <a:pt x="5036862" y="1700030"/>
                </a:lnTo>
                <a:cubicBezTo>
                  <a:pt x="4466624" y="1878889"/>
                  <a:pt x="4017623" y="2331314"/>
                  <a:pt x="3842758" y="2903264"/>
                </a:cubicBezTo>
                <a:lnTo>
                  <a:pt x="0" y="2903264"/>
                </a:lnTo>
                <a:lnTo>
                  <a:pt x="1332742" y="1570522"/>
                </a:lnTo>
                <a:lnTo>
                  <a:pt x="3704121" y="1570522"/>
                </a:lnTo>
                <a:lnTo>
                  <a:pt x="3704121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0590DC5-CA8A-4690-A4EB-360323E32735}"/>
              </a:ext>
            </a:extLst>
          </p:cNvPr>
          <p:cNvSpPr/>
          <p:nvPr userDrawn="1"/>
        </p:nvSpPr>
        <p:spPr>
          <a:xfrm>
            <a:off x="11116850" y="2364974"/>
            <a:ext cx="1075151" cy="2140603"/>
          </a:xfrm>
          <a:custGeom>
            <a:avLst/>
            <a:gdLst>
              <a:gd name="connsiteX0" fmla="*/ 1070301 w 1075151"/>
              <a:gd name="connsiteY0" fmla="*/ 0 h 2140603"/>
              <a:gd name="connsiteX1" fmla="*/ 1075151 w 1075151"/>
              <a:gd name="connsiteY1" fmla="*/ 245 h 2140603"/>
              <a:gd name="connsiteX2" fmla="*/ 1075151 w 1075151"/>
              <a:gd name="connsiteY2" fmla="*/ 2140358 h 2140603"/>
              <a:gd name="connsiteX3" fmla="*/ 1070301 w 1075151"/>
              <a:gd name="connsiteY3" fmla="*/ 2140603 h 2140603"/>
              <a:gd name="connsiteX4" fmla="*/ 0 w 1075151"/>
              <a:gd name="connsiteY4" fmla="*/ 1070301 h 2140603"/>
              <a:gd name="connsiteX5" fmla="*/ 1070301 w 1075151"/>
              <a:gd name="connsiteY5" fmla="*/ 0 h 214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151" h="2140603">
                <a:moveTo>
                  <a:pt x="1070301" y="0"/>
                </a:moveTo>
                <a:lnTo>
                  <a:pt x="1075151" y="245"/>
                </a:lnTo>
                <a:lnTo>
                  <a:pt x="1075151" y="2140358"/>
                </a:lnTo>
                <a:lnTo>
                  <a:pt x="1070301" y="2140603"/>
                </a:lnTo>
                <a:cubicBezTo>
                  <a:pt x="479190" y="2140603"/>
                  <a:pt x="0" y="1661413"/>
                  <a:pt x="0" y="1070301"/>
                </a:cubicBezTo>
                <a:cubicBezTo>
                  <a:pt x="0" y="479190"/>
                  <a:pt x="479190" y="0"/>
                  <a:pt x="1070301" y="0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69BDA78-3C1B-2857-7592-DC39FD13E515}"/>
              </a:ext>
            </a:extLst>
          </p:cNvPr>
          <p:cNvSpPr/>
          <p:nvPr userDrawn="1"/>
        </p:nvSpPr>
        <p:spPr>
          <a:xfrm>
            <a:off x="6907188" y="3967003"/>
            <a:ext cx="4716287" cy="2890997"/>
          </a:xfrm>
          <a:custGeom>
            <a:avLst/>
            <a:gdLst>
              <a:gd name="connsiteX0" fmla="*/ 227697 w 4716287"/>
              <a:gd name="connsiteY0" fmla="*/ 0 h 2890997"/>
              <a:gd name="connsiteX1" fmla="*/ 3522182 w 4716287"/>
              <a:gd name="connsiteY1" fmla="*/ 0 h 2890997"/>
              <a:gd name="connsiteX2" fmla="*/ 4716287 w 4716287"/>
              <a:gd name="connsiteY2" fmla="*/ 1203233 h 2890997"/>
              <a:gd name="connsiteX3" fmla="*/ 4716287 w 4716287"/>
              <a:gd name="connsiteY3" fmla="*/ 2890997 h 2890997"/>
              <a:gd name="connsiteX4" fmla="*/ 3383545 w 4716287"/>
              <a:gd name="connsiteY4" fmla="*/ 2890997 h 2890997"/>
              <a:gd name="connsiteX5" fmla="*/ 3383545 w 4716287"/>
              <a:gd name="connsiteY5" fmla="*/ 1332742 h 2890997"/>
              <a:gd name="connsiteX6" fmla="*/ 1012166 w 4716287"/>
              <a:gd name="connsiteY6" fmla="*/ 1332742 h 2890997"/>
              <a:gd name="connsiteX7" fmla="*/ 67095 w 4716287"/>
              <a:gd name="connsiteY7" fmla="*/ 387670 h 2890997"/>
              <a:gd name="connsiteX8" fmla="*/ 12610 w 4716287"/>
              <a:gd name="connsiteY8" fmla="*/ 153756 h 2890997"/>
              <a:gd name="connsiteX9" fmla="*/ 227697 w 4716287"/>
              <a:gd name="connsiteY9" fmla="*/ 0 h 289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6287" h="2890997">
                <a:moveTo>
                  <a:pt x="227697" y="0"/>
                </a:moveTo>
                <a:lnTo>
                  <a:pt x="3522182" y="0"/>
                </a:lnTo>
                <a:cubicBezTo>
                  <a:pt x="3697047" y="572235"/>
                  <a:pt x="4146049" y="1024374"/>
                  <a:pt x="4716287" y="1203233"/>
                </a:cubicBezTo>
                <a:lnTo>
                  <a:pt x="4716287" y="2890997"/>
                </a:lnTo>
                <a:lnTo>
                  <a:pt x="3383545" y="2890997"/>
                </a:lnTo>
                <a:lnTo>
                  <a:pt x="3383545" y="1332742"/>
                </a:lnTo>
                <a:lnTo>
                  <a:pt x="1012166" y="1332742"/>
                </a:lnTo>
                <a:lnTo>
                  <a:pt x="67095" y="387670"/>
                </a:lnTo>
                <a:cubicBezTo>
                  <a:pt x="-512" y="320063"/>
                  <a:pt x="-13634" y="230206"/>
                  <a:pt x="12610" y="153756"/>
                </a:cubicBezTo>
                <a:cubicBezTo>
                  <a:pt x="41992" y="68177"/>
                  <a:pt x="120724" y="0"/>
                  <a:pt x="227697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863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re Talent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F2BE814-5E39-6CFB-F084-542E0CF02F17}"/>
              </a:ext>
            </a:extLst>
          </p:cNvPr>
          <p:cNvSpPr/>
          <p:nvPr/>
        </p:nvSpPr>
        <p:spPr>
          <a:xfrm>
            <a:off x="6586612" y="0"/>
            <a:ext cx="5036862" cy="2903264"/>
          </a:xfrm>
          <a:custGeom>
            <a:avLst/>
            <a:gdLst>
              <a:gd name="connsiteX0" fmla="*/ 3704121 w 5036862"/>
              <a:gd name="connsiteY0" fmla="*/ 0 h 2903264"/>
              <a:gd name="connsiteX1" fmla="*/ 5036862 w 5036862"/>
              <a:gd name="connsiteY1" fmla="*/ 0 h 2903264"/>
              <a:gd name="connsiteX2" fmla="*/ 5036862 w 5036862"/>
              <a:gd name="connsiteY2" fmla="*/ 1700030 h 2903264"/>
              <a:gd name="connsiteX3" fmla="*/ 3842758 w 5036862"/>
              <a:gd name="connsiteY3" fmla="*/ 2903264 h 2903264"/>
              <a:gd name="connsiteX4" fmla="*/ 0 w 5036862"/>
              <a:gd name="connsiteY4" fmla="*/ 2903264 h 2903264"/>
              <a:gd name="connsiteX5" fmla="*/ 1332742 w 5036862"/>
              <a:gd name="connsiteY5" fmla="*/ 1570522 h 2903264"/>
              <a:gd name="connsiteX6" fmla="*/ 3704121 w 5036862"/>
              <a:gd name="connsiteY6" fmla="*/ 1570522 h 2903264"/>
              <a:gd name="connsiteX7" fmla="*/ 3704121 w 5036862"/>
              <a:gd name="connsiteY7" fmla="*/ 0 h 290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6862" h="2903264">
                <a:moveTo>
                  <a:pt x="3704121" y="0"/>
                </a:moveTo>
                <a:lnTo>
                  <a:pt x="5036862" y="0"/>
                </a:lnTo>
                <a:lnTo>
                  <a:pt x="5036862" y="1700030"/>
                </a:lnTo>
                <a:cubicBezTo>
                  <a:pt x="4466624" y="1878889"/>
                  <a:pt x="4017623" y="2331314"/>
                  <a:pt x="3842758" y="2903264"/>
                </a:cubicBezTo>
                <a:lnTo>
                  <a:pt x="0" y="2903264"/>
                </a:lnTo>
                <a:lnTo>
                  <a:pt x="1332742" y="1570522"/>
                </a:lnTo>
                <a:lnTo>
                  <a:pt x="3704121" y="1570522"/>
                </a:lnTo>
                <a:lnTo>
                  <a:pt x="3704121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845532C-7ED9-051F-468C-872DD57897DA}"/>
              </a:ext>
            </a:extLst>
          </p:cNvPr>
          <p:cNvSpPr/>
          <p:nvPr/>
        </p:nvSpPr>
        <p:spPr>
          <a:xfrm>
            <a:off x="11116850" y="2364974"/>
            <a:ext cx="1075151" cy="2140603"/>
          </a:xfrm>
          <a:custGeom>
            <a:avLst/>
            <a:gdLst>
              <a:gd name="connsiteX0" fmla="*/ 1070301 w 1075151"/>
              <a:gd name="connsiteY0" fmla="*/ 0 h 2140603"/>
              <a:gd name="connsiteX1" fmla="*/ 1075151 w 1075151"/>
              <a:gd name="connsiteY1" fmla="*/ 245 h 2140603"/>
              <a:gd name="connsiteX2" fmla="*/ 1075151 w 1075151"/>
              <a:gd name="connsiteY2" fmla="*/ 2140358 h 2140603"/>
              <a:gd name="connsiteX3" fmla="*/ 1070301 w 1075151"/>
              <a:gd name="connsiteY3" fmla="*/ 2140603 h 2140603"/>
              <a:gd name="connsiteX4" fmla="*/ 0 w 1075151"/>
              <a:gd name="connsiteY4" fmla="*/ 1070301 h 2140603"/>
              <a:gd name="connsiteX5" fmla="*/ 1070301 w 1075151"/>
              <a:gd name="connsiteY5" fmla="*/ 0 h 214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151" h="2140603">
                <a:moveTo>
                  <a:pt x="1070301" y="0"/>
                </a:moveTo>
                <a:lnTo>
                  <a:pt x="1075151" y="245"/>
                </a:lnTo>
                <a:lnTo>
                  <a:pt x="1075151" y="2140358"/>
                </a:lnTo>
                <a:lnTo>
                  <a:pt x="1070301" y="2140603"/>
                </a:lnTo>
                <a:cubicBezTo>
                  <a:pt x="479190" y="2140603"/>
                  <a:pt x="0" y="1661413"/>
                  <a:pt x="0" y="1070301"/>
                </a:cubicBezTo>
                <a:cubicBezTo>
                  <a:pt x="0" y="479190"/>
                  <a:pt x="479190" y="0"/>
                  <a:pt x="1070301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4FE21FF-70FC-C949-ED0A-D5491C139442}"/>
              </a:ext>
            </a:extLst>
          </p:cNvPr>
          <p:cNvSpPr/>
          <p:nvPr/>
        </p:nvSpPr>
        <p:spPr>
          <a:xfrm>
            <a:off x="6907188" y="3967003"/>
            <a:ext cx="4716287" cy="2890997"/>
          </a:xfrm>
          <a:custGeom>
            <a:avLst/>
            <a:gdLst>
              <a:gd name="connsiteX0" fmla="*/ 227697 w 4716287"/>
              <a:gd name="connsiteY0" fmla="*/ 0 h 2890997"/>
              <a:gd name="connsiteX1" fmla="*/ 3522182 w 4716287"/>
              <a:gd name="connsiteY1" fmla="*/ 0 h 2890997"/>
              <a:gd name="connsiteX2" fmla="*/ 4716287 w 4716287"/>
              <a:gd name="connsiteY2" fmla="*/ 1203233 h 2890997"/>
              <a:gd name="connsiteX3" fmla="*/ 4716287 w 4716287"/>
              <a:gd name="connsiteY3" fmla="*/ 2890997 h 2890997"/>
              <a:gd name="connsiteX4" fmla="*/ 3383545 w 4716287"/>
              <a:gd name="connsiteY4" fmla="*/ 2890997 h 2890997"/>
              <a:gd name="connsiteX5" fmla="*/ 3383545 w 4716287"/>
              <a:gd name="connsiteY5" fmla="*/ 1332742 h 2890997"/>
              <a:gd name="connsiteX6" fmla="*/ 1012166 w 4716287"/>
              <a:gd name="connsiteY6" fmla="*/ 1332742 h 2890997"/>
              <a:gd name="connsiteX7" fmla="*/ 67095 w 4716287"/>
              <a:gd name="connsiteY7" fmla="*/ 387670 h 2890997"/>
              <a:gd name="connsiteX8" fmla="*/ 12610 w 4716287"/>
              <a:gd name="connsiteY8" fmla="*/ 153756 h 2890997"/>
              <a:gd name="connsiteX9" fmla="*/ 227697 w 4716287"/>
              <a:gd name="connsiteY9" fmla="*/ 0 h 289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16287" h="2890997">
                <a:moveTo>
                  <a:pt x="227697" y="0"/>
                </a:moveTo>
                <a:lnTo>
                  <a:pt x="3522182" y="0"/>
                </a:lnTo>
                <a:cubicBezTo>
                  <a:pt x="3697047" y="572235"/>
                  <a:pt x="4146049" y="1024374"/>
                  <a:pt x="4716287" y="1203233"/>
                </a:cubicBezTo>
                <a:lnTo>
                  <a:pt x="4716287" y="2890997"/>
                </a:lnTo>
                <a:lnTo>
                  <a:pt x="3383545" y="2890997"/>
                </a:lnTo>
                <a:lnTo>
                  <a:pt x="3383545" y="1332742"/>
                </a:lnTo>
                <a:lnTo>
                  <a:pt x="1012166" y="1332742"/>
                </a:lnTo>
                <a:lnTo>
                  <a:pt x="67095" y="387670"/>
                </a:lnTo>
                <a:cubicBezTo>
                  <a:pt x="-512" y="320063"/>
                  <a:pt x="-13634" y="230206"/>
                  <a:pt x="12610" y="153756"/>
                </a:cubicBezTo>
                <a:cubicBezTo>
                  <a:pt x="41992" y="68177"/>
                  <a:pt x="120724" y="0"/>
                  <a:pt x="227697" y="0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2850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37B2C7-045A-85BB-5617-7FAF25EF59ED}"/>
              </a:ext>
            </a:extLst>
          </p:cNvPr>
          <p:cNvGrpSpPr/>
          <p:nvPr/>
        </p:nvGrpSpPr>
        <p:grpSpPr>
          <a:xfrm>
            <a:off x="1509301" y="2260171"/>
            <a:ext cx="3848493" cy="2337658"/>
            <a:chOff x="2017301" y="1960716"/>
            <a:chExt cx="3848493" cy="2337658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E104E099-C76F-EE2B-51B2-028D5F2617E5}"/>
                </a:ext>
              </a:extLst>
            </p:cNvPr>
            <p:cNvGrpSpPr/>
            <p:nvPr/>
          </p:nvGrpSpPr>
          <p:grpSpPr>
            <a:xfrm>
              <a:off x="3201758" y="1960716"/>
              <a:ext cx="1478297" cy="1469902"/>
              <a:chOff x="3201758" y="1960716"/>
              <a:chExt cx="1478297" cy="1469902"/>
            </a:xfrm>
            <a:solidFill>
              <a:schemeClr val="bg1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649823E-CFCC-E4CB-7874-D61690594472}"/>
                  </a:ext>
                </a:extLst>
              </p:cNvPr>
              <p:cNvSpPr/>
              <p:nvPr/>
            </p:nvSpPr>
            <p:spPr>
              <a:xfrm>
                <a:off x="3201758" y="2003025"/>
                <a:ext cx="664755" cy="622447"/>
              </a:xfrm>
              <a:custGeom>
                <a:avLst/>
                <a:gdLst>
                  <a:gd name="connsiteX0" fmla="*/ 664756 w 664755"/>
                  <a:gd name="connsiteY0" fmla="*/ 463647 h 622447"/>
                  <a:gd name="connsiteX1" fmla="*/ 664756 w 664755"/>
                  <a:gd name="connsiteY1" fmla="*/ 30051 h 622447"/>
                  <a:gd name="connsiteX2" fmla="*/ 644464 w 664755"/>
                  <a:gd name="connsiteY2" fmla="*/ 1664 h 622447"/>
                  <a:gd name="connsiteX3" fmla="*/ 613592 w 664755"/>
                  <a:gd name="connsiteY3" fmla="*/ 8855 h 622447"/>
                  <a:gd name="connsiteX4" fmla="*/ 488863 w 664755"/>
                  <a:gd name="connsiteY4" fmla="*/ 133584 h 622447"/>
                  <a:gd name="connsiteX5" fmla="*/ 488863 w 664755"/>
                  <a:gd name="connsiteY5" fmla="*/ 446554 h 622447"/>
                  <a:gd name="connsiteX6" fmla="*/ 175893 w 664755"/>
                  <a:gd name="connsiteY6" fmla="*/ 446554 h 622447"/>
                  <a:gd name="connsiteX7" fmla="*/ 0 w 664755"/>
                  <a:gd name="connsiteY7" fmla="*/ 622447 h 622447"/>
                  <a:gd name="connsiteX8" fmla="*/ 507160 w 664755"/>
                  <a:gd name="connsiteY8" fmla="*/ 622447 h 622447"/>
                  <a:gd name="connsiteX9" fmla="*/ 664756 w 664755"/>
                  <a:gd name="connsiteY9" fmla="*/ 463647 h 62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4755" h="622447">
                    <a:moveTo>
                      <a:pt x="664756" y="463647"/>
                    </a:moveTo>
                    <a:lnTo>
                      <a:pt x="664756" y="30051"/>
                    </a:lnTo>
                    <a:cubicBezTo>
                      <a:pt x="664756" y="15933"/>
                      <a:pt x="655758" y="5542"/>
                      <a:pt x="644464" y="1664"/>
                    </a:cubicBezTo>
                    <a:cubicBezTo>
                      <a:pt x="634374" y="-1799"/>
                      <a:pt x="622515" y="-68"/>
                      <a:pt x="613592" y="8855"/>
                    </a:cubicBezTo>
                    <a:lnTo>
                      <a:pt x="488863" y="133584"/>
                    </a:lnTo>
                    <a:lnTo>
                      <a:pt x="488863" y="446554"/>
                    </a:lnTo>
                    <a:lnTo>
                      <a:pt x="175893" y="446554"/>
                    </a:lnTo>
                    <a:lnTo>
                      <a:pt x="0" y="622447"/>
                    </a:lnTo>
                    <a:lnTo>
                      <a:pt x="507160" y="622447"/>
                    </a:lnTo>
                    <a:cubicBezTo>
                      <a:pt x="530239" y="546962"/>
                      <a:pt x="589497" y="487252"/>
                      <a:pt x="664756" y="463647"/>
                    </a:cubicBez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E4FFDA1-EB48-EC53-AFEF-7533B7D4A235}"/>
                  </a:ext>
                </a:extLst>
              </p:cNvPr>
              <p:cNvSpPr/>
              <p:nvPr/>
            </p:nvSpPr>
            <p:spPr>
              <a:xfrm>
                <a:off x="3244066" y="2765862"/>
                <a:ext cx="622446" cy="664756"/>
              </a:xfrm>
              <a:custGeom>
                <a:avLst/>
                <a:gdLst>
                  <a:gd name="connsiteX0" fmla="*/ 464851 w 622446"/>
                  <a:gd name="connsiteY0" fmla="*/ 0 h 664756"/>
                  <a:gd name="connsiteX1" fmla="*/ 30051 w 622446"/>
                  <a:gd name="connsiteY1" fmla="*/ 0 h 664756"/>
                  <a:gd name="connsiteX2" fmla="*/ 1664 w 622446"/>
                  <a:gd name="connsiteY2" fmla="*/ 20292 h 664756"/>
                  <a:gd name="connsiteX3" fmla="*/ 8855 w 622446"/>
                  <a:gd name="connsiteY3" fmla="*/ 51164 h 664756"/>
                  <a:gd name="connsiteX4" fmla="*/ 133584 w 622446"/>
                  <a:gd name="connsiteY4" fmla="*/ 175893 h 664756"/>
                  <a:gd name="connsiteX5" fmla="*/ 446554 w 622446"/>
                  <a:gd name="connsiteY5" fmla="*/ 175893 h 664756"/>
                  <a:gd name="connsiteX6" fmla="*/ 446554 w 622446"/>
                  <a:gd name="connsiteY6" fmla="*/ 488863 h 664756"/>
                  <a:gd name="connsiteX7" fmla="*/ 622447 w 622446"/>
                  <a:gd name="connsiteY7" fmla="*/ 664756 h 664756"/>
                  <a:gd name="connsiteX8" fmla="*/ 622447 w 622446"/>
                  <a:gd name="connsiteY8" fmla="*/ 158801 h 664756"/>
                  <a:gd name="connsiteX9" fmla="*/ 464851 w 622446"/>
                  <a:gd name="connsiteY9" fmla="*/ 0 h 664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2446" h="664756">
                    <a:moveTo>
                      <a:pt x="464851" y="0"/>
                    </a:moveTo>
                    <a:lnTo>
                      <a:pt x="30051" y="0"/>
                    </a:lnTo>
                    <a:cubicBezTo>
                      <a:pt x="15933" y="0"/>
                      <a:pt x="5542" y="8998"/>
                      <a:pt x="1664" y="20292"/>
                    </a:cubicBezTo>
                    <a:cubicBezTo>
                      <a:pt x="-1799" y="30382"/>
                      <a:pt x="-68" y="42241"/>
                      <a:pt x="8855" y="51164"/>
                    </a:cubicBezTo>
                    <a:lnTo>
                      <a:pt x="133584" y="175893"/>
                    </a:lnTo>
                    <a:lnTo>
                      <a:pt x="446554" y="175893"/>
                    </a:lnTo>
                    <a:lnTo>
                      <a:pt x="446554" y="488863"/>
                    </a:lnTo>
                    <a:lnTo>
                      <a:pt x="622447" y="664756"/>
                    </a:lnTo>
                    <a:lnTo>
                      <a:pt x="622447" y="158801"/>
                    </a:lnTo>
                    <a:cubicBezTo>
                      <a:pt x="547188" y="135195"/>
                      <a:pt x="487930" y="75522"/>
                      <a:pt x="4648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A94F1B3-B6C4-E8FE-7BD1-B71C1C01D993}"/>
                  </a:ext>
                </a:extLst>
              </p:cNvPr>
              <p:cNvSpPr/>
              <p:nvPr/>
            </p:nvSpPr>
            <p:spPr>
              <a:xfrm>
                <a:off x="4015299" y="2765862"/>
                <a:ext cx="664755" cy="622447"/>
              </a:xfrm>
              <a:custGeom>
                <a:avLst/>
                <a:gdLst>
                  <a:gd name="connsiteX0" fmla="*/ 152626 w 664755"/>
                  <a:gd name="connsiteY0" fmla="*/ 0 h 622447"/>
                  <a:gd name="connsiteX1" fmla="*/ 0 w 664755"/>
                  <a:gd name="connsiteY1" fmla="*/ 157106 h 622447"/>
                  <a:gd name="connsiteX2" fmla="*/ 0 w 664755"/>
                  <a:gd name="connsiteY2" fmla="*/ 592396 h 622447"/>
                  <a:gd name="connsiteX3" fmla="*/ 20292 w 664755"/>
                  <a:gd name="connsiteY3" fmla="*/ 620783 h 622447"/>
                  <a:gd name="connsiteX4" fmla="*/ 51164 w 664755"/>
                  <a:gd name="connsiteY4" fmla="*/ 613592 h 622447"/>
                  <a:gd name="connsiteX5" fmla="*/ 175893 w 664755"/>
                  <a:gd name="connsiteY5" fmla="*/ 488863 h 622447"/>
                  <a:gd name="connsiteX6" fmla="*/ 175893 w 664755"/>
                  <a:gd name="connsiteY6" fmla="*/ 175893 h 622447"/>
                  <a:gd name="connsiteX7" fmla="*/ 488863 w 664755"/>
                  <a:gd name="connsiteY7" fmla="*/ 175893 h 622447"/>
                  <a:gd name="connsiteX8" fmla="*/ 664756 w 664755"/>
                  <a:gd name="connsiteY8" fmla="*/ 0 h 622447"/>
                  <a:gd name="connsiteX9" fmla="*/ 152626 w 664755"/>
                  <a:gd name="connsiteY9" fmla="*/ 0 h 62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4755" h="622447">
                    <a:moveTo>
                      <a:pt x="152626" y="0"/>
                    </a:moveTo>
                    <a:cubicBezTo>
                      <a:pt x="130075" y="73828"/>
                      <a:pt x="72887" y="132484"/>
                      <a:pt x="0" y="157106"/>
                    </a:cubicBezTo>
                    <a:lnTo>
                      <a:pt x="0" y="592396"/>
                    </a:lnTo>
                    <a:cubicBezTo>
                      <a:pt x="0" y="606514"/>
                      <a:pt x="8998" y="616905"/>
                      <a:pt x="20292" y="620783"/>
                    </a:cubicBezTo>
                    <a:cubicBezTo>
                      <a:pt x="30382" y="624247"/>
                      <a:pt x="42241" y="622515"/>
                      <a:pt x="51164" y="613592"/>
                    </a:cubicBezTo>
                    <a:lnTo>
                      <a:pt x="175893" y="488863"/>
                    </a:lnTo>
                    <a:lnTo>
                      <a:pt x="175893" y="175893"/>
                    </a:lnTo>
                    <a:lnTo>
                      <a:pt x="488863" y="175893"/>
                    </a:lnTo>
                    <a:lnTo>
                      <a:pt x="664756" y="0"/>
                    </a:lnTo>
                    <a:lnTo>
                      <a:pt x="152626" y="0"/>
                    </a:ln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A4A57DB-CCFD-943E-C3C3-4B928070570C}"/>
                  </a:ext>
                </a:extLst>
              </p:cNvPr>
              <p:cNvSpPr/>
              <p:nvPr/>
            </p:nvSpPr>
            <p:spPr>
              <a:xfrm>
                <a:off x="4015299" y="1960716"/>
                <a:ext cx="622446" cy="664756"/>
              </a:xfrm>
              <a:custGeom>
                <a:avLst/>
                <a:gdLst>
                  <a:gd name="connsiteX0" fmla="*/ 152626 w 622446"/>
                  <a:gd name="connsiteY0" fmla="*/ 664756 h 664756"/>
                  <a:gd name="connsiteX1" fmla="*/ 592396 w 622446"/>
                  <a:gd name="connsiteY1" fmla="*/ 664756 h 664756"/>
                  <a:gd name="connsiteX2" fmla="*/ 620783 w 622446"/>
                  <a:gd name="connsiteY2" fmla="*/ 644464 h 664756"/>
                  <a:gd name="connsiteX3" fmla="*/ 613592 w 622446"/>
                  <a:gd name="connsiteY3" fmla="*/ 613592 h 664756"/>
                  <a:gd name="connsiteX4" fmla="*/ 488863 w 622446"/>
                  <a:gd name="connsiteY4" fmla="*/ 488863 h 664756"/>
                  <a:gd name="connsiteX5" fmla="*/ 175893 w 622446"/>
                  <a:gd name="connsiteY5" fmla="*/ 488863 h 664756"/>
                  <a:gd name="connsiteX6" fmla="*/ 175893 w 622446"/>
                  <a:gd name="connsiteY6" fmla="*/ 175893 h 664756"/>
                  <a:gd name="connsiteX7" fmla="*/ 0 w 622446"/>
                  <a:gd name="connsiteY7" fmla="*/ 0 h 664756"/>
                  <a:gd name="connsiteX8" fmla="*/ 0 w 622446"/>
                  <a:gd name="connsiteY8" fmla="*/ 507650 h 664756"/>
                  <a:gd name="connsiteX9" fmla="*/ 152626 w 622446"/>
                  <a:gd name="connsiteY9" fmla="*/ 664756 h 664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2446" h="664756">
                    <a:moveTo>
                      <a:pt x="152626" y="664756"/>
                    </a:moveTo>
                    <a:lnTo>
                      <a:pt x="592396" y="664756"/>
                    </a:lnTo>
                    <a:cubicBezTo>
                      <a:pt x="606514" y="664756"/>
                      <a:pt x="616905" y="655758"/>
                      <a:pt x="620783" y="644464"/>
                    </a:cubicBezTo>
                    <a:cubicBezTo>
                      <a:pt x="624246" y="634374"/>
                      <a:pt x="622515" y="622515"/>
                      <a:pt x="613592" y="613592"/>
                    </a:cubicBezTo>
                    <a:lnTo>
                      <a:pt x="488863" y="488863"/>
                    </a:lnTo>
                    <a:lnTo>
                      <a:pt x="175893" y="488863"/>
                    </a:lnTo>
                    <a:lnTo>
                      <a:pt x="175893" y="175893"/>
                    </a:lnTo>
                    <a:lnTo>
                      <a:pt x="0" y="0"/>
                    </a:lnTo>
                    <a:lnTo>
                      <a:pt x="0" y="507650"/>
                    </a:lnTo>
                    <a:cubicBezTo>
                      <a:pt x="72887" y="532309"/>
                      <a:pt x="130075" y="590928"/>
                      <a:pt x="152626" y="664756"/>
                    </a:cubicBezTo>
                    <a:close/>
                  </a:path>
                </a:pathLst>
              </a:custGeom>
              <a:solidFill>
                <a:schemeClr val="bg1"/>
              </a:solidFill>
              <a:ln w="37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99A25F-38EB-7165-2399-271B86C74DDF}"/>
                </a:ext>
              </a:extLst>
            </p:cNvPr>
            <p:cNvSpPr/>
            <p:nvPr/>
          </p:nvSpPr>
          <p:spPr>
            <a:xfrm>
              <a:off x="3799650" y="2554429"/>
              <a:ext cx="282512" cy="282512"/>
            </a:xfrm>
            <a:custGeom>
              <a:avLst/>
              <a:gdLst>
                <a:gd name="connsiteX0" fmla="*/ 282513 w 282512"/>
                <a:gd name="connsiteY0" fmla="*/ 141256 h 282512"/>
                <a:gd name="connsiteX1" fmla="*/ 141256 w 282512"/>
                <a:gd name="connsiteY1" fmla="*/ 282513 h 282512"/>
                <a:gd name="connsiteX2" fmla="*/ 0 w 282512"/>
                <a:gd name="connsiteY2" fmla="*/ 141256 h 282512"/>
                <a:gd name="connsiteX3" fmla="*/ 141256 w 282512"/>
                <a:gd name="connsiteY3" fmla="*/ 0 h 282512"/>
                <a:gd name="connsiteX4" fmla="*/ 282513 w 282512"/>
                <a:gd name="connsiteY4" fmla="*/ 141256 h 28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512" h="282512">
                  <a:moveTo>
                    <a:pt x="282513" y="141256"/>
                  </a:moveTo>
                  <a:cubicBezTo>
                    <a:pt x="282513" y="219270"/>
                    <a:pt x="219270" y="282513"/>
                    <a:pt x="141256" y="282513"/>
                  </a:cubicBezTo>
                  <a:cubicBezTo>
                    <a:pt x="63243" y="282513"/>
                    <a:pt x="0" y="219270"/>
                    <a:pt x="0" y="141256"/>
                  </a:cubicBezTo>
                  <a:cubicBezTo>
                    <a:pt x="0" y="63243"/>
                    <a:pt x="63243" y="0"/>
                    <a:pt x="141256" y="0"/>
                  </a:cubicBezTo>
                  <a:cubicBezTo>
                    <a:pt x="219270" y="0"/>
                    <a:pt x="282513" y="63243"/>
                    <a:pt x="282513" y="141256"/>
                  </a:cubicBezTo>
                  <a:close/>
                </a:path>
              </a:pathLst>
            </a:custGeom>
            <a:solidFill>
              <a:schemeClr val="accent1"/>
            </a:solidFill>
            <a:ln w="37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F1A715-142F-A4A1-1D9B-AA1F2645900B}"/>
                </a:ext>
              </a:extLst>
            </p:cNvPr>
            <p:cNvSpPr txBox="1"/>
            <p:nvPr userDrawn="1"/>
          </p:nvSpPr>
          <p:spPr>
            <a:xfrm>
              <a:off x="2017301" y="3652043"/>
              <a:ext cx="384849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None/>
              </a:pPr>
              <a:r>
                <a:rPr lang="en-US" sz="4000" b="1" kern="1200">
                  <a:solidFill>
                    <a:schemeClr val="bg1"/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Hire Talent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1664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 Talent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tx2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Build Talent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13D7F8-FD21-B638-CADB-69461869A7D6}"/>
              </a:ext>
            </a:extLst>
          </p:cNvPr>
          <p:cNvGrpSpPr/>
          <p:nvPr userDrawn="1"/>
        </p:nvGrpSpPr>
        <p:grpSpPr>
          <a:xfrm>
            <a:off x="2814491" y="2395041"/>
            <a:ext cx="1238112" cy="1197904"/>
            <a:chOff x="4241051" y="2324992"/>
            <a:chExt cx="1382912" cy="133800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0A98C5-9E1E-3E92-3EF8-299F81CC5855}"/>
                </a:ext>
              </a:extLst>
            </p:cNvPr>
            <p:cNvSpPr/>
            <p:nvPr/>
          </p:nvSpPr>
          <p:spPr>
            <a:xfrm>
              <a:off x="5281912" y="2390679"/>
              <a:ext cx="342051" cy="1149159"/>
            </a:xfrm>
            <a:custGeom>
              <a:avLst/>
              <a:gdLst>
                <a:gd name="connsiteX0" fmla="*/ 342052 w 342051"/>
                <a:gd name="connsiteY0" fmla="*/ 1149160 h 1149159"/>
                <a:gd name="connsiteX1" fmla="*/ 342052 w 342051"/>
                <a:gd name="connsiteY1" fmla="*/ 0 h 1149159"/>
                <a:gd name="connsiteX2" fmla="*/ 0 w 342051"/>
                <a:gd name="connsiteY2" fmla="*/ 342090 h 1149159"/>
                <a:gd name="connsiteX3" fmla="*/ 0 w 342051"/>
                <a:gd name="connsiteY3" fmla="*/ 807108 h 1149159"/>
                <a:gd name="connsiteX4" fmla="*/ 342052 w 342051"/>
                <a:gd name="connsiteY4" fmla="*/ 1149160 h 114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51" h="1149159">
                  <a:moveTo>
                    <a:pt x="342052" y="1149160"/>
                  </a:moveTo>
                  <a:lnTo>
                    <a:pt x="342052" y="0"/>
                  </a:lnTo>
                  <a:lnTo>
                    <a:pt x="0" y="342090"/>
                  </a:lnTo>
                  <a:lnTo>
                    <a:pt x="0" y="807108"/>
                  </a:lnTo>
                  <a:lnTo>
                    <a:pt x="342052" y="1149160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78F0003-5C95-CE49-4B1D-FFD1EC3CC041}"/>
                </a:ext>
              </a:extLst>
            </p:cNvPr>
            <p:cNvSpPr/>
            <p:nvPr/>
          </p:nvSpPr>
          <p:spPr>
            <a:xfrm>
              <a:off x="4424954" y="2324992"/>
              <a:ext cx="1149197" cy="337526"/>
            </a:xfrm>
            <a:custGeom>
              <a:avLst/>
              <a:gdLst>
                <a:gd name="connsiteX0" fmla="*/ 1149198 w 1149197"/>
                <a:gd name="connsiteY0" fmla="*/ 0 h 337526"/>
                <a:gd name="connsiteX1" fmla="*/ 0 w 1149197"/>
                <a:gd name="connsiteY1" fmla="*/ 0 h 337526"/>
                <a:gd name="connsiteX2" fmla="*/ 337527 w 1149197"/>
                <a:gd name="connsiteY2" fmla="*/ 337527 h 337526"/>
                <a:gd name="connsiteX3" fmla="*/ 811671 w 1149197"/>
                <a:gd name="connsiteY3" fmla="*/ 337527 h 337526"/>
                <a:gd name="connsiteX4" fmla="*/ 1149198 w 1149197"/>
                <a:gd name="connsiteY4" fmla="*/ 0 h 33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97" h="337526">
                  <a:moveTo>
                    <a:pt x="1149198" y="0"/>
                  </a:moveTo>
                  <a:lnTo>
                    <a:pt x="0" y="0"/>
                  </a:lnTo>
                  <a:lnTo>
                    <a:pt x="337527" y="337527"/>
                  </a:lnTo>
                  <a:lnTo>
                    <a:pt x="811671" y="337527"/>
                  </a:lnTo>
                  <a:lnTo>
                    <a:pt x="1149198" y="0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D990A9-5048-BF26-4E7F-272383D35E1F}"/>
                </a:ext>
              </a:extLst>
            </p:cNvPr>
            <p:cNvSpPr/>
            <p:nvPr/>
          </p:nvSpPr>
          <p:spPr>
            <a:xfrm>
              <a:off x="4241051" y="2448109"/>
              <a:ext cx="344125" cy="1149197"/>
            </a:xfrm>
            <a:custGeom>
              <a:avLst/>
              <a:gdLst>
                <a:gd name="connsiteX0" fmla="*/ 0 w 344125"/>
                <a:gd name="connsiteY0" fmla="*/ 0 h 1149197"/>
                <a:gd name="connsiteX1" fmla="*/ 0 w 344125"/>
                <a:gd name="connsiteY1" fmla="*/ 1149198 h 1149197"/>
                <a:gd name="connsiteX2" fmla="*/ 344126 w 344125"/>
                <a:gd name="connsiteY2" fmla="*/ 805072 h 1149197"/>
                <a:gd name="connsiteX3" fmla="*/ 344126 w 344125"/>
                <a:gd name="connsiteY3" fmla="*/ 344126 h 1149197"/>
                <a:gd name="connsiteX4" fmla="*/ 0 w 344125"/>
                <a:gd name="connsiteY4" fmla="*/ 0 h 114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125" h="1149197">
                  <a:moveTo>
                    <a:pt x="0" y="0"/>
                  </a:moveTo>
                  <a:lnTo>
                    <a:pt x="0" y="1149198"/>
                  </a:lnTo>
                  <a:lnTo>
                    <a:pt x="344126" y="805072"/>
                  </a:lnTo>
                  <a:lnTo>
                    <a:pt x="344126" y="34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C0E6D8-4445-4653-07EC-4BC3589D04E3}"/>
                </a:ext>
              </a:extLst>
            </p:cNvPr>
            <p:cNvSpPr/>
            <p:nvPr/>
          </p:nvSpPr>
          <p:spPr>
            <a:xfrm>
              <a:off x="4295124" y="3314306"/>
              <a:ext cx="1149159" cy="348688"/>
            </a:xfrm>
            <a:custGeom>
              <a:avLst/>
              <a:gdLst>
                <a:gd name="connsiteX0" fmla="*/ 1149160 w 1149159"/>
                <a:gd name="connsiteY0" fmla="*/ 348689 h 348688"/>
                <a:gd name="connsiteX1" fmla="*/ 800509 w 1149159"/>
                <a:gd name="connsiteY1" fmla="*/ 0 h 348688"/>
                <a:gd name="connsiteX2" fmla="*/ 348651 w 1149159"/>
                <a:gd name="connsiteY2" fmla="*/ 0 h 348688"/>
                <a:gd name="connsiteX3" fmla="*/ 0 w 1149159"/>
                <a:gd name="connsiteY3" fmla="*/ 348689 h 348688"/>
                <a:gd name="connsiteX4" fmla="*/ 1149160 w 1149159"/>
                <a:gd name="connsiteY4" fmla="*/ 348689 h 34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59" h="348688">
                  <a:moveTo>
                    <a:pt x="1149160" y="348689"/>
                  </a:moveTo>
                  <a:lnTo>
                    <a:pt x="800509" y="0"/>
                  </a:lnTo>
                  <a:lnTo>
                    <a:pt x="348651" y="0"/>
                  </a:lnTo>
                  <a:lnTo>
                    <a:pt x="0" y="348689"/>
                  </a:lnTo>
                  <a:lnTo>
                    <a:pt x="1149160" y="348689"/>
                  </a:lnTo>
                  <a:close/>
                </a:path>
              </a:pathLst>
            </a:custGeom>
            <a:solidFill>
              <a:srgbClr val="55D2B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28D39D3-CF12-F3F6-DE47-FA042DA042BE}"/>
                </a:ext>
              </a:extLst>
            </p:cNvPr>
            <p:cNvSpPr/>
            <p:nvPr/>
          </p:nvSpPr>
          <p:spPr>
            <a:xfrm>
              <a:off x="4660857" y="2877946"/>
              <a:ext cx="336397" cy="359246"/>
            </a:xfrm>
            <a:custGeom>
              <a:avLst/>
              <a:gdLst>
                <a:gd name="connsiteX0" fmla="*/ 335491 w 336397"/>
                <a:gd name="connsiteY0" fmla="*/ 348274 h 359246"/>
                <a:gd name="connsiteX1" fmla="*/ 331607 w 336397"/>
                <a:gd name="connsiteY1" fmla="*/ 331607 h 359246"/>
                <a:gd name="connsiteX2" fmla="*/ 264222 w 336397"/>
                <a:gd name="connsiteY2" fmla="*/ 264222 h 359246"/>
                <a:gd name="connsiteX3" fmla="*/ 95063 w 336397"/>
                <a:gd name="connsiteY3" fmla="*/ 264222 h 359246"/>
                <a:gd name="connsiteX4" fmla="*/ 95063 w 336397"/>
                <a:gd name="connsiteY4" fmla="*/ 95063 h 359246"/>
                <a:gd name="connsiteX5" fmla="*/ 0 w 336397"/>
                <a:gd name="connsiteY5" fmla="*/ 0 h 359246"/>
                <a:gd name="connsiteX6" fmla="*/ 0 w 336397"/>
                <a:gd name="connsiteY6" fmla="*/ 359247 h 359246"/>
                <a:gd name="connsiteX7" fmla="*/ 320143 w 336397"/>
                <a:gd name="connsiteY7" fmla="*/ 359247 h 359246"/>
                <a:gd name="connsiteX8" fmla="*/ 335491 w 336397"/>
                <a:gd name="connsiteY8" fmla="*/ 348274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335491" y="348274"/>
                  </a:moveTo>
                  <a:cubicBezTo>
                    <a:pt x="337376" y="342844"/>
                    <a:pt x="336433" y="336396"/>
                    <a:pt x="331607" y="331607"/>
                  </a:cubicBezTo>
                  <a:lnTo>
                    <a:pt x="264222" y="264222"/>
                  </a:lnTo>
                  <a:lnTo>
                    <a:pt x="95063" y="264222"/>
                  </a:lnTo>
                  <a:lnTo>
                    <a:pt x="95063" y="95063"/>
                  </a:lnTo>
                  <a:cubicBezTo>
                    <a:pt x="95063" y="95063"/>
                    <a:pt x="0" y="0"/>
                    <a:pt x="0" y="0"/>
                  </a:cubicBezTo>
                  <a:lnTo>
                    <a:pt x="0" y="359247"/>
                  </a:lnTo>
                  <a:lnTo>
                    <a:pt x="320143" y="359247"/>
                  </a:lnTo>
                  <a:cubicBezTo>
                    <a:pt x="327760" y="359247"/>
                    <a:pt x="333379" y="354382"/>
                    <a:pt x="335491" y="348274"/>
                  </a:cubicBezTo>
                  <a:close/>
                </a:path>
              </a:pathLst>
            </a:custGeom>
            <a:solidFill>
              <a:srgbClr val="1A244A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6D1860-D150-0651-544F-4CE258BC7D33}"/>
                </a:ext>
              </a:extLst>
            </p:cNvPr>
            <p:cNvSpPr/>
            <p:nvPr/>
          </p:nvSpPr>
          <p:spPr>
            <a:xfrm>
              <a:off x="4871079" y="2736728"/>
              <a:ext cx="336397" cy="359246"/>
            </a:xfrm>
            <a:custGeom>
              <a:avLst/>
              <a:gdLst>
                <a:gd name="connsiteX0" fmla="*/ 907 w 336397"/>
                <a:gd name="connsiteY0" fmla="*/ 10973 h 359246"/>
                <a:gd name="connsiteX1" fmla="*/ 4791 w 336397"/>
                <a:gd name="connsiteY1" fmla="*/ 27640 h 359246"/>
                <a:gd name="connsiteX2" fmla="*/ 72175 w 336397"/>
                <a:gd name="connsiteY2" fmla="*/ 95025 h 359246"/>
                <a:gd name="connsiteX3" fmla="*/ 241335 w 336397"/>
                <a:gd name="connsiteY3" fmla="*/ 95025 h 359246"/>
                <a:gd name="connsiteX4" fmla="*/ 241335 w 336397"/>
                <a:gd name="connsiteY4" fmla="*/ 264184 h 359246"/>
                <a:gd name="connsiteX5" fmla="*/ 336397 w 336397"/>
                <a:gd name="connsiteY5" fmla="*/ 359247 h 359246"/>
                <a:gd name="connsiteX6" fmla="*/ 336397 w 336397"/>
                <a:gd name="connsiteY6" fmla="*/ 0 h 359246"/>
                <a:gd name="connsiteX7" fmla="*/ 16254 w 336397"/>
                <a:gd name="connsiteY7" fmla="*/ 0 h 359246"/>
                <a:gd name="connsiteX8" fmla="*/ 907 w 336397"/>
                <a:gd name="connsiteY8" fmla="*/ 10973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907" y="10973"/>
                  </a:moveTo>
                  <a:cubicBezTo>
                    <a:pt x="-979" y="16403"/>
                    <a:pt x="-36" y="22851"/>
                    <a:pt x="4791" y="27640"/>
                  </a:cubicBezTo>
                  <a:lnTo>
                    <a:pt x="72175" y="95025"/>
                  </a:lnTo>
                  <a:lnTo>
                    <a:pt x="241335" y="95025"/>
                  </a:lnTo>
                  <a:lnTo>
                    <a:pt x="241335" y="264184"/>
                  </a:lnTo>
                  <a:lnTo>
                    <a:pt x="336397" y="359247"/>
                  </a:lnTo>
                  <a:lnTo>
                    <a:pt x="336397" y="0"/>
                  </a:lnTo>
                  <a:lnTo>
                    <a:pt x="16254" y="0"/>
                  </a:lnTo>
                  <a:cubicBezTo>
                    <a:pt x="8637" y="0"/>
                    <a:pt x="3019" y="4864"/>
                    <a:pt x="907" y="10973"/>
                  </a:cubicBezTo>
                  <a:close/>
                </a:path>
              </a:pathLst>
            </a:custGeom>
            <a:solidFill>
              <a:srgbClr val="1A244A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26F0884-CE2E-F86A-CF84-C832EBF002E6}"/>
              </a:ext>
            </a:extLst>
          </p:cNvPr>
          <p:cNvSpPr/>
          <p:nvPr userDrawn="1"/>
        </p:nvSpPr>
        <p:spPr>
          <a:xfrm>
            <a:off x="6834209" y="0"/>
            <a:ext cx="2432387" cy="6858000"/>
          </a:xfrm>
          <a:custGeom>
            <a:avLst/>
            <a:gdLst>
              <a:gd name="connsiteX0" fmla="*/ 0 w 2432387"/>
              <a:gd name="connsiteY0" fmla="*/ 0 h 6858000"/>
              <a:gd name="connsiteX1" fmla="*/ 577705 w 2432387"/>
              <a:gd name="connsiteY1" fmla="*/ 0 h 6858000"/>
              <a:gd name="connsiteX2" fmla="*/ 2432387 w 2432387"/>
              <a:gd name="connsiteY2" fmla="*/ 1854681 h 6858000"/>
              <a:gd name="connsiteX3" fmla="*/ 2432387 w 2432387"/>
              <a:gd name="connsiteY3" fmla="*/ 5112786 h 6858000"/>
              <a:gd name="connsiteX4" fmla="*/ 687173 w 2432387"/>
              <a:gd name="connsiteY4" fmla="*/ 6858000 h 6858000"/>
              <a:gd name="connsiteX5" fmla="*/ 0 w 2432387"/>
              <a:gd name="connsiteY5" fmla="*/ 6858000 h 6858000"/>
              <a:gd name="connsiteX6" fmla="*/ 0 w 2432387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2387" h="6858000">
                <a:moveTo>
                  <a:pt x="0" y="0"/>
                </a:moveTo>
                <a:lnTo>
                  <a:pt x="577705" y="0"/>
                </a:lnTo>
                <a:lnTo>
                  <a:pt x="2432387" y="1854681"/>
                </a:lnTo>
                <a:lnTo>
                  <a:pt x="2432387" y="5112786"/>
                </a:lnTo>
                <a:lnTo>
                  <a:pt x="68717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AD01DE2-D721-81EF-FF4E-DC70E731B606}"/>
              </a:ext>
            </a:extLst>
          </p:cNvPr>
          <p:cNvSpPr/>
          <p:nvPr userDrawn="1"/>
        </p:nvSpPr>
        <p:spPr>
          <a:xfrm>
            <a:off x="9582024" y="1"/>
            <a:ext cx="2609976" cy="937809"/>
          </a:xfrm>
          <a:custGeom>
            <a:avLst/>
            <a:gdLst>
              <a:gd name="connsiteX0" fmla="*/ 0 w 2609976"/>
              <a:gd name="connsiteY0" fmla="*/ 0 h 937809"/>
              <a:gd name="connsiteX1" fmla="*/ 2609976 w 2609976"/>
              <a:gd name="connsiteY1" fmla="*/ 0 h 937809"/>
              <a:gd name="connsiteX2" fmla="*/ 2609976 w 2609976"/>
              <a:gd name="connsiteY2" fmla="*/ 937809 h 937809"/>
              <a:gd name="connsiteX3" fmla="*/ 937809 w 2609976"/>
              <a:gd name="connsiteY3" fmla="*/ 937809 h 937809"/>
              <a:gd name="connsiteX4" fmla="*/ 0 w 2609976"/>
              <a:gd name="connsiteY4" fmla="*/ 0 h 93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976" h="937809">
                <a:moveTo>
                  <a:pt x="0" y="0"/>
                </a:moveTo>
                <a:lnTo>
                  <a:pt x="2609976" y="0"/>
                </a:lnTo>
                <a:lnTo>
                  <a:pt x="2609976" y="937809"/>
                </a:lnTo>
                <a:lnTo>
                  <a:pt x="937809" y="9378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643576-80E4-1843-5807-21C4322FD24A}"/>
              </a:ext>
            </a:extLst>
          </p:cNvPr>
          <p:cNvSpPr/>
          <p:nvPr userDrawn="1"/>
        </p:nvSpPr>
        <p:spPr>
          <a:xfrm>
            <a:off x="11287436" y="1462342"/>
            <a:ext cx="904565" cy="671665"/>
          </a:xfrm>
          <a:custGeom>
            <a:avLst/>
            <a:gdLst>
              <a:gd name="connsiteX0" fmla="*/ 114890 w 904565"/>
              <a:gd name="connsiteY0" fmla="*/ 0 h 671665"/>
              <a:gd name="connsiteX1" fmla="*/ 904565 w 904565"/>
              <a:gd name="connsiteY1" fmla="*/ 0 h 671665"/>
              <a:gd name="connsiteX2" fmla="*/ 904565 w 904565"/>
              <a:gd name="connsiteY2" fmla="*/ 671665 h 671665"/>
              <a:gd name="connsiteX3" fmla="*/ 510157 w 904565"/>
              <a:gd name="connsiteY3" fmla="*/ 671665 h 671665"/>
              <a:gd name="connsiteX4" fmla="*/ 33866 w 904565"/>
              <a:gd name="connsiteY4" fmla="*/ 195368 h 671665"/>
              <a:gd name="connsiteX5" fmla="*/ 6413 w 904565"/>
              <a:gd name="connsiteY5" fmla="*/ 77561 h 671665"/>
              <a:gd name="connsiteX6" fmla="*/ 114890 w 904565"/>
              <a:gd name="connsiteY6" fmla="*/ 0 h 67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4565" h="671665">
                <a:moveTo>
                  <a:pt x="114890" y="0"/>
                </a:moveTo>
                <a:lnTo>
                  <a:pt x="904565" y="0"/>
                </a:lnTo>
                <a:lnTo>
                  <a:pt x="904565" y="671665"/>
                </a:lnTo>
                <a:lnTo>
                  <a:pt x="510157" y="671665"/>
                </a:lnTo>
                <a:lnTo>
                  <a:pt x="33866" y="195368"/>
                </a:lnTo>
                <a:cubicBezTo>
                  <a:pt x="-252" y="161518"/>
                  <a:pt x="-6918" y="115941"/>
                  <a:pt x="6413" y="77561"/>
                </a:cubicBezTo>
                <a:cubicBezTo>
                  <a:pt x="21341" y="34380"/>
                  <a:pt x="61051" y="0"/>
                  <a:pt x="114890" y="0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EE6B1E-FB2F-0C47-6876-69B9DFBDB141}"/>
              </a:ext>
            </a:extLst>
          </p:cNvPr>
          <p:cNvSpPr/>
          <p:nvPr userDrawn="1"/>
        </p:nvSpPr>
        <p:spPr>
          <a:xfrm>
            <a:off x="9801525" y="2460512"/>
            <a:ext cx="2377759" cy="2539266"/>
          </a:xfrm>
          <a:custGeom>
            <a:avLst/>
            <a:gdLst>
              <a:gd name="connsiteX0" fmla="*/ 0 w 2377759"/>
              <a:gd name="connsiteY0" fmla="*/ 0 h 2539266"/>
              <a:gd name="connsiteX1" fmla="*/ 671934 w 2377759"/>
              <a:gd name="connsiteY1" fmla="*/ 671934 h 2539266"/>
              <a:gd name="connsiteX2" fmla="*/ 671934 w 2377759"/>
              <a:gd name="connsiteY2" fmla="*/ 1867601 h 2539266"/>
              <a:gd name="connsiteX3" fmla="*/ 1867601 w 2377759"/>
              <a:gd name="connsiteY3" fmla="*/ 1867601 h 2539266"/>
              <a:gd name="connsiteX4" fmla="*/ 2343899 w 2377759"/>
              <a:gd name="connsiteY4" fmla="*/ 2343898 h 2539266"/>
              <a:gd name="connsiteX5" fmla="*/ 2371352 w 2377759"/>
              <a:gd name="connsiteY5" fmla="*/ 2461706 h 2539266"/>
              <a:gd name="connsiteX6" fmla="*/ 2262868 w 2377759"/>
              <a:gd name="connsiteY6" fmla="*/ 2539266 h 2539266"/>
              <a:gd name="connsiteX7" fmla="*/ 0 w 2377759"/>
              <a:gd name="connsiteY7" fmla="*/ 2539266 h 2539266"/>
              <a:gd name="connsiteX8" fmla="*/ 0 w 2377759"/>
              <a:gd name="connsiteY8" fmla="*/ 0 h 25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759" h="2539266">
                <a:moveTo>
                  <a:pt x="0" y="0"/>
                </a:moveTo>
                <a:cubicBezTo>
                  <a:pt x="0" y="0"/>
                  <a:pt x="671934" y="671934"/>
                  <a:pt x="671934" y="671934"/>
                </a:cubicBezTo>
                <a:lnTo>
                  <a:pt x="671934" y="1867601"/>
                </a:lnTo>
                <a:lnTo>
                  <a:pt x="1867601" y="1867601"/>
                </a:lnTo>
                <a:lnTo>
                  <a:pt x="2343899" y="2343898"/>
                </a:lnTo>
                <a:cubicBezTo>
                  <a:pt x="2378010" y="2377748"/>
                  <a:pt x="2384676" y="2423325"/>
                  <a:pt x="2371352" y="2461706"/>
                </a:cubicBezTo>
                <a:cubicBezTo>
                  <a:pt x="2356424" y="2504879"/>
                  <a:pt x="2316707" y="2539266"/>
                  <a:pt x="2262868" y="2539266"/>
                </a:cubicBezTo>
                <a:lnTo>
                  <a:pt x="0" y="253926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DAE9CFD-E7DD-D5B0-9B9A-3EFAF37220C0}"/>
              </a:ext>
            </a:extLst>
          </p:cNvPr>
          <p:cNvSpPr/>
          <p:nvPr userDrawn="1"/>
        </p:nvSpPr>
        <p:spPr>
          <a:xfrm>
            <a:off x="8367762" y="5544836"/>
            <a:ext cx="3824239" cy="1313165"/>
          </a:xfrm>
          <a:custGeom>
            <a:avLst/>
            <a:gdLst>
              <a:gd name="connsiteX0" fmla="*/ 1313022 w 3824239"/>
              <a:gd name="connsiteY0" fmla="*/ 0 h 1313165"/>
              <a:gd name="connsiteX1" fmla="*/ 3824239 w 3824239"/>
              <a:gd name="connsiteY1" fmla="*/ 0 h 1313165"/>
              <a:gd name="connsiteX2" fmla="*/ 3824239 w 3824239"/>
              <a:gd name="connsiteY2" fmla="*/ 1313165 h 1313165"/>
              <a:gd name="connsiteX3" fmla="*/ 0 w 3824239"/>
              <a:gd name="connsiteY3" fmla="*/ 1313165 h 1313165"/>
              <a:gd name="connsiteX4" fmla="*/ 1313022 w 3824239"/>
              <a:gd name="connsiteY4" fmla="*/ 0 h 131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239" h="1313165">
                <a:moveTo>
                  <a:pt x="1313022" y="0"/>
                </a:moveTo>
                <a:lnTo>
                  <a:pt x="3824239" y="0"/>
                </a:lnTo>
                <a:lnTo>
                  <a:pt x="3824239" y="1313165"/>
                </a:lnTo>
                <a:lnTo>
                  <a:pt x="0" y="1313165"/>
                </a:lnTo>
                <a:lnTo>
                  <a:pt x="1313022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991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 Talent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Build Talent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13D7F8-FD21-B638-CADB-69461869A7D6}"/>
              </a:ext>
            </a:extLst>
          </p:cNvPr>
          <p:cNvGrpSpPr/>
          <p:nvPr userDrawn="1"/>
        </p:nvGrpSpPr>
        <p:grpSpPr>
          <a:xfrm>
            <a:off x="2814491" y="2395041"/>
            <a:ext cx="1238112" cy="1197904"/>
            <a:chOff x="4241051" y="2324992"/>
            <a:chExt cx="1382912" cy="1338002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0A98C5-9E1E-3E92-3EF8-299F81CC5855}"/>
                </a:ext>
              </a:extLst>
            </p:cNvPr>
            <p:cNvSpPr/>
            <p:nvPr/>
          </p:nvSpPr>
          <p:spPr>
            <a:xfrm>
              <a:off x="5281912" y="2390679"/>
              <a:ext cx="342051" cy="1149159"/>
            </a:xfrm>
            <a:custGeom>
              <a:avLst/>
              <a:gdLst>
                <a:gd name="connsiteX0" fmla="*/ 342052 w 342051"/>
                <a:gd name="connsiteY0" fmla="*/ 1149160 h 1149159"/>
                <a:gd name="connsiteX1" fmla="*/ 342052 w 342051"/>
                <a:gd name="connsiteY1" fmla="*/ 0 h 1149159"/>
                <a:gd name="connsiteX2" fmla="*/ 0 w 342051"/>
                <a:gd name="connsiteY2" fmla="*/ 342090 h 1149159"/>
                <a:gd name="connsiteX3" fmla="*/ 0 w 342051"/>
                <a:gd name="connsiteY3" fmla="*/ 807108 h 1149159"/>
                <a:gd name="connsiteX4" fmla="*/ 342052 w 342051"/>
                <a:gd name="connsiteY4" fmla="*/ 1149160 h 1149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51" h="1149159">
                  <a:moveTo>
                    <a:pt x="342052" y="1149160"/>
                  </a:moveTo>
                  <a:lnTo>
                    <a:pt x="342052" y="0"/>
                  </a:lnTo>
                  <a:lnTo>
                    <a:pt x="0" y="342090"/>
                  </a:lnTo>
                  <a:lnTo>
                    <a:pt x="0" y="807108"/>
                  </a:lnTo>
                  <a:lnTo>
                    <a:pt x="342052" y="1149160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78F0003-5C95-CE49-4B1D-FFD1EC3CC041}"/>
                </a:ext>
              </a:extLst>
            </p:cNvPr>
            <p:cNvSpPr/>
            <p:nvPr/>
          </p:nvSpPr>
          <p:spPr>
            <a:xfrm>
              <a:off x="4424954" y="2324992"/>
              <a:ext cx="1149197" cy="337526"/>
            </a:xfrm>
            <a:custGeom>
              <a:avLst/>
              <a:gdLst>
                <a:gd name="connsiteX0" fmla="*/ 1149198 w 1149197"/>
                <a:gd name="connsiteY0" fmla="*/ 0 h 337526"/>
                <a:gd name="connsiteX1" fmla="*/ 0 w 1149197"/>
                <a:gd name="connsiteY1" fmla="*/ 0 h 337526"/>
                <a:gd name="connsiteX2" fmla="*/ 337527 w 1149197"/>
                <a:gd name="connsiteY2" fmla="*/ 337527 h 337526"/>
                <a:gd name="connsiteX3" fmla="*/ 811671 w 1149197"/>
                <a:gd name="connsiteY3" fmla="*/ 337527 h 337526"/>
                <a:gd name="connsiteX4" fmla="*/ 1149198 w 1149197"/>
                <a:gd name="connsiteY4" fmla="*/ 0 h 337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97" h="337526">
                  <a:moveTo>
                    <a:pt x="1149198" y="0"/>
                  </a:moveTo>
                  <a:lnTo>
                    <a:pt x="0" y="0"/>
                  </a:lnTo>
                  <a:lnTo>
                    <a:pt x="337527" y="337527"/>
                  </a:lnTo>
                  <a:lnTo>
                    <a:pt x="811671" y="337527"/>
                  </a:lnTo>
                  <a:lnTo>
                    <a:pt x="1149198" y="0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D990A9-5048-BF26-4E7F-272383D35E1F}"/>
                </a:ext>
              </a:extLst>
            </p:cNvPr>
            <p:cNvSpPr/>
            <p:nvPr/>
          </p:nvSpPr>
          <p:spPr>
            <a:xfrm>
              <a:off x="4241051" y="2448109"/>
              <a:ext cx="344125" cy="1149197"/>
            </a:xfrm>
            <a:custGeom>
              <a:avLst/>
              <a:gdLst>
                <a:gd name="connsiteX0" fmla="*/ 0 w 344125"/>
                <a:gd name="connsiteY0" fmla="*/ 0 h 1149197"/>
                <a:gd name="connsiteX1" fmla="*/ 0 w 344125"/>
                <a:gd name="connsiteY1" fmla="*/ 1149198 h 1149197"/>
                <a:gd name="connsiteX2" fmla="*/ 344126 w 344125"/>
                <a:gd name="connsiteY2" fmla="*/ 805072 h 1149197"/>
                <a:gd name="connsiteX3" fmla="*/ 344126 w 344125"/>
                <a:gd name="connsiteY3" fmla="*/ 344126 h 1149197"/>
                <a:gd name="connsiteX4" fmla="*/ 0 w 344125"/>
                <a:gd name="connsiteY4" fmla="*/ 0 h 114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125" h="1149197">
                  <a:moveTo>
                    <a:pt x="0" y="0"/>
                  </a:moveTo>
                  <a:lnTo>
                    <a:pt x="0" y="1149198"/>
                  </a:lnTo>
                  <a:lnTo>
                    <a:pt x="344126" y="805072"/>
                  </a:lnTo>
                  <a:lnTo>
                    <a:pt x="344126" y="3441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C0E6D8-4445-4653-07EC-4BC3589D04E3}"/>
                </a:ext>
              </a:extLst>
            </p:cNvPr>
            <p:cNvSpPr/>
            <p:nvPr/>
          </p:nvSpPr>
          <p:spPr>
            <a:xfrm>
              <a:off x="4295124" y="3314306"/>
              <a:ext cx="1149159" cy="348688"/>
            </a:xfrm>
            <a:custGeom>
              <a:avLst/>
              <a:gdLst>
                <a:gd name="connsiteX0" fmla="*/ 1149160 w 1149159"/>
                <a:gd name="connsiteY0" fmla="*/ 348689 h 348688"/>
                <a:gd name="connsiteX1" fmla="*/ 800509 w 1149159"/>
                <a:gd name="connsiteY1" fmla="*/ 0 h 348688"/>
                <a:gd name="connsiteX2" fmla="*/ 348651 w 1149159"/>
                <a:gd name="connsiteY2" fmla="*/ 0 h 348688"/>
                <a:gd name="connsiteX3" fmla="*/ 0 w 1149159"/>
                <a:gd name="connsiteY3" fmla="*/ 348689 h 348688"/>
                <a:gd name="connsiteX4" fmla="*/ 1149160 w 1149159"/>
                <a:gd name="connsiteY4" fmla="*/ 348689 h 34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9159" h="348688">
                  <a:moveTo>
                    <a:pt x="1149160" y="348689"/>
                  </a:moveTo>
                  <a:lnTo>
                    <a:pt x="800509" y="0"/>
                  </a:lnTo>
                  <a:lnTo>
                    <a:pt x="348651" y="0"/>
                  </a:lnTo>
                  <a:lnTo>
                    <a:pt x="0" y="348689"/>
                  </a:lnTo>
                  <a:lnTo>
                    <a:pt x="1149160" y="348689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28D39D3-CF12-F3F6-DE47-FA042DA042BE}"/>
                </a:ext>
              </a:extLst>
            </p:cNvPr>
            <p:cNvSpPr/>
            <p:nvPr/>
          </p:nvSpPr>
          <p:spPr>
            <a:xfrm>
              <a:off x="4660857" y="2877946"/>
              <a:ext cx="336397" cy="359246"/>
            </a:xfrm>
            <a:custGeom>
              <a:avLst/>
              <a:gdLst>
                <a:gd name="connsiteX0" fmla="*/ 335491 w 336397"/>
                <a:gd name="connsiteY0" fmla="*/ 348274 h 359246"/>
                <a:gd name="connsiteX1" fmla="*/ 331607 w 336397"/>
                <a:gd name="connsiteY1" fmla="*/ 331607 h 359246"/>
                <a:gd name="connsiteX2" fmla="*/ 264222 w 336397"/>
                <a:gd name="connsiteY2" fmla="*/ 264222 h 359246"/>
                <a:gd name="connsiteX3" fmla="*/ 95063 w 336397"/>
                <a:gd name="connsiteY3" fmla="*/ 264222 h 359246"/>
                <a:gd name="connsiteX4" fmla="*/ 95063 w 336397"/>
                <a:gd name="connsiteY4" fmla="*/ 95063 h 359246"/>
                <a:gd name="connsiteX5" fmla="*/ 0 w 336397"/>
                <a:gd name="connsiteY5" fmla="*/ 0 h 359246"/>
                <a:gd name="connsiteX6" fmla="*/ 0 w 336397"/>
                <a:gd name="connsiteY6" fmla="*/ 359247 h 359246"/>
                <a:gd name="connsiteX7" fmla="*/ 320143 w 336397"/>
                <a:gd name="connsiteY7" fmla="*/ 359247 h 359246"/>
                <a:gd name="connsiteX8" fmla="*/ 335491 w 336397"/>
                <a:gd name="connsiteY8" fmla="*/ 348274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335491" y="348274"/>
                  </a:moveTo>
                  <a:cubicBezTo>
                    <a:pt x="337376" y="342844"/>
                    <a:pt x="336433" y="336396"/>
                    <a:pt x="331607" y="331607"/>
                  </a:cubicBezTo>
                  <a:lnTo>
                    <a:pt x="264222" y="264222"/>
                  </a:lnTo>
                  <a:lnTo>
                    <a:pt x="95063" y="264222"/>
                  </a:lnTo>
                  <a:lnTo>
                    <a:pt x="95063" y="95063"/>
                  </a:lnTo>
                  <a:cubicBezTo>
                    <a:pt x="95063" y="95063"/>
                    <a:pt x="0" y="0"/>
                    <a:pt x="0" y="0"/>
                  </a:cubicBezTo>
                  <a:lnTo>
                    <a:pt x="0" y="359247"/>
                  </a:lnTo>
                  <a:lnTo>
                    <a:pt x="320143" y="359247"/>
                  </a:lnTo>
                  <a:cubicBezTo>
                    <a:pt x="327760" y="359247"/>
                    <a:pt x="333379" y="354382"/>
                    <a:pt x="335491" y="348274"/>
                  </a:cubicBezTo>
                  <a:close/>
                </a:path>
              </a:pathLst>
            </a:custGeom>
            <a:solidFill>
              <a:schemeClr val="accent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6D1860-D150-0651-544F-4CE258BC7D33}"/>
                </a:ext>
              </a:extLst>
            </p:cNvPr>
            <p:cNvSpPr/>
            <p:nvPr/>
          </p:nvSpPr>
          <p:spPr>
            <a:xfrm>
              <a:off x="4871079" y="2736728"/>
              <a:ext cx="336397" cy="359246"/>
            </a:xfrm>
            <a:custGeom>
              <a:avLst/>
              <a:gdLst>
                <a:gd name="connsiteX0" fmla="*/ 907 w 336397"/>
                <a:gd name="connsiteY0" fmla="*/ 10973 h 359246"/>
                <a:gd name="connsiteX1" fmla="*/ 4791 w 336397"/>
                <a:gd name="connsiteY1" fmla="*/ 27640 h 359246"/>
                <a:gd name="connsiteX2" fmla="*/ 72175 w 336397"/>
                <a:gd name="connsiteY2" fmla="*/ 95025 h 359246"/>
                <a:gd name="connsiteX3" fmla="*/ 241335 w 336397"/>
                <a:gd name="connsiteY3" fmla="*/ 95025 h 359246"/>
                <a:gd name="connsiteX4" fmla="*/ 241335 w 336397"/>
                <a:gd name="connsiteY4" fmla="*/ 264184 h 359246"/>
                <a:gd name="connsiteX5" fmla="*/ 336397 w 336397"/>
                <a:gd name="connsiteY5" fmla="*/ 359247 h 359246"/>
                <a:gd name="connsiteX6" fmla="*/ 336397 w 336397"/>
                <a:gd name="connsiteY6" fmla="*/ 0 h 359246"/>
                <a:gd name="connsiteX7" fmla="*/ 16254 w 336397"/>
                <a:gd name="connsiteY7" fmla="*/ 0 h 359246"/>
                <a:gd name="connsiteX8" fmla="*/ 907 w 336397"/>
                <a:gd name="connsiteY8" fmla="*/ 10973 h 35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397" h="359246">
                  <a:moveTo>
                    <a:pt x="907" y="10973"/>
                  </a:moveTo>
                  <a:cubicBezTo>
                    <a:pt x="-979" y="16403"/>
                    <a:pt x="-36" y="22851"/>
                    <a:pt x="4791" y="27640"/>
                  </a:cubicBezTo>
                  <a:lnTo>
                    <a:pt x="72175" y="95025"/>
                  </a:lnTo>
                  <a:lnTo>
                    <a:pt x="241335" y="95025"/>
                  </a:lnTo>
                  <a:lnTo>
                    <a:pt x="241335" y="264184"/>
                  </a:lnTo>
                  <a:lnTo>
                    <a:pt x="336397" y="359247"/>
                  </a:lnTo>
                  <a:lnTo>
                    <a:pt x="336397" y="0"/>
                  </a:lnTo>
                  <a:lnTo>
                    <a:pt x="16254" y="0"/>
                  </a:lnTo>
                  <a:cubicBezTo>
                    <a:pt x="8637" y="0"/>
                    <a:pt x="3019" y="4864"/>
                    <a:pt x="907" y="10973"/>
                  </a:cubicBezTo>
                  <a:close/>
                </a:path>
              </a:pathLst>
            </a:custGeom>
            <a:solidFill>
              <a:schemeClr val="accent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26F0884-CE2E-F86A-CF84-C832EBF002E6}"/>
              </a:ext>
            </a:extLst>
          </p:cNvPr>
          <p:cNvSpPr/>
          <p:nvPr userDrawn="1"/>
        </p:nvSpPr>
        <p:spPr>
          <a:xfrm>
            <a:off x="6834209" y="0"/>
            <a:ext cx="2432387" cy="6858000"/>
          </a:xfrm>
          <a:custGeom>
            <a:avLst/>
            <a:gdLst>
              <a:gd name="connsiteX0" fmla="*/ 0 w 2432387"/>
              <a:gd name="connsiteY0" fmla="*/ 0 h 6858000"/>
              <a:gd name="connsiteX1" fmla="*/ 577705 w 2432387"/>
              <a:gd name="connsiteY1" fmla="*/ 0 h 6858000"/>
              <a:gd name="connsiteX2" fmla="*/ 2432387 w 2432387"/>
              <a:gd name="connsiteY2" fmla="*/ 1854681 h 6858000"/>
              <a:gd name="connsiteX3" fmla="*/ 2432387 w 2432387"/>
              <a:gd name="connsiteY3" fmla="*/ 5112786 h 6858000"/>
              <a:gd name="connsiteX4" fmla="*/ 687173 w 2432387"/>
              <a:gd name="connsiteY4" fmla="*/ 6858000 h 6858000"/>
              <a:gd name="connsiteX5" fmla="*/ 0 w 2432387"/>
              <a:gd name="connsiteY5" fmla="*/ 6858000 h 6858000"/>
              <a:gd name="connsiteX6" fmla="*/ 0 w 2432387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2387" h="6858000">
                <a:moveTo>
                  <a:pt x="0" y="0"/>
                </a:moveTo>
                <a:lnTo>
                  <a:pt x="577705" y="0"/>
                </a:lnTo>
                <a:lnTo>
                  <a:pt x="2432387" y="1854681"/>
                </a:lnTo>
                <a:lnTo>
                  <a:pt x="2432387" y="5112786"/>
                </a:lnTo>
                <a:lnTo>
                  <a:pt x="68717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AD01DE2-D721-81EF-FF4E-DC70E731B606}"/>
              </a:ext>
            </a:extLst>
          </p:cNvPr>
          <p:cNvSpPr/>
          <p:nvPr userDrawn="1"/>
        </p:nvSpPr>
        <p:spPr>
          <a:xfrm>
            <a:off x="9582024" y="1"/>
            <a:ext cx="2609976" cy="937809"/>
          </a:xfrm>
          <a:custGeom>
            <a:avLst/>
            <a:gdLst>
              <a:gd name="connsiteX0" fmla="*/ 0 w 2609976"/>
              <a:gd name="connsiteY0" fmla="*/ 0 h 937809"/>
              <a:gd name="connsiteX1" fmla="*/ 2609976 w 2609976"/>
              <a:gd name="connsiteY1" fmla="*/ 0 h 937809"/>
              <a:gd name="connsiteX2" fmla="*/ 2609976 w 2609976"/>
              <a:gd name="connsiteY2" fmla="*/ 937809 h 937809"/>
              <a:gd name="connsiteX3" fmla="*/ 937809 w 2609976"/>
              <a:gd name="connsiteY3" fmla="*/ 937809 h 937809"/>
              <a:gd name="connsiteX4" fmla="*/ 0 w 2609976"/>
              <a:gd name="connsiteY4" fmla="*/ 0 h 93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976" h="937809">
                <a:moveTo>
                  <a:pt x="0" y="0"/>
                </a:moveTo>
                <a:lnTo>
                  <a:pt x="2609976" y="0"/>
                </a:lnTo>
                <a:lnTo>
                  <a:pt x="2609976" y="937809"/>
                </a:lnTo>
                <a:lnTo>
                  <a:pt x="937809" y="93780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643576-80E4-1843-5807-21C4322FD24A}"/>
              </a:ext>
            </a:extLst>
          </p:cNvPr>
          <p:cNvSpPr/>
          <p:nvPr userDrawn="1"/>
        </p:nvSpPr>
        <p:spPr>
          <a:xfrm>
            <a:off x="11287436" y="1462342"/>
            <a:ext cx="904565" cy="671665"/>
          </a:xfrm>
          <a:custGeom>
            <a:avLst/>
            <a:gdLst>
              <a:gd name="connsiteX0" fmla="*/ 114890 w 904565"/>
              <a:gd name="connsiteY0" fmla="*/ 0 h 671665"/>
              <a:gd name="connsiteX1" fmla="*/ 904565 w 904565"/>
              <a:gd name="connsiteY1" fmla="*/ 0 h 671665"/>
              <a:gd name="connsiteX2" fmla="*/ 904565 w 904565"/>
              <a:gd name="connsiteY2" fmla="*/ 671665 h 671665"/>
              <a:gd name="connsiteX3" fmla="*/ 510157 w 904565"/>
              <a:gd name="connsiteY3" fmla="*/ 671665 h 671665"/>
              <a:gd name="connsiteX4" fmla="*/ 33866 w 904565"/>
              <a:gd name="connsiteY4" fmla="*/ 195368 h 671665"/>
              <a:gd name="connsiteX5" fmla="*/ 6413 w 904565"/>
              <a:gd name="connsiteY5" fmla="*/ 77561 h 671665"/>
              <a:gd name="connsiteX6" fmla="*/ 114890 w 904565"/>
              <a:gd name="connsiteY6" fmla="*/ 0 h 67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4565" h="671665">
                <a:moveTo>
                  <a:pt x="114890" y="0"/>
                </a:moveTo>
                <a:lnTo>
                  <a:pt x="904565" y="0"/>
                </a:lnTo>
                <a:lnTo>
                  <a:pt x="904565" y="671665"/>
                </a:lnTo>
                <a:lnTo>
                  <a:pt x="510157" y="671665"/>
                </a:lnTo>
                <a:lnTo>
                  <a:pt x="33866" y="195368"/>
                </a:lnTo>
                <a:cubicBezTo>
                  <a:pt x="-252" y="161518"/>
                  <a:pt x="-6918" y="115941"/>
                  <a:pt x="6413" y="77561"/>
                </a:cubicBezTo>
                <a:cubicBezTo>
                  <a:pt x="21341" y="34380"/>
                  <a:pt x="61051" y="0"/>
                  <a:pt x="1148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EE6B1E-FB2F-0C47-6876-69B9DFBDB141}"/>
              </a:ext>
            </a:extLst>
          </p:cNvPr>
          <p:cNvSpPr/>
          <p:nvPr userDrawn="1"/>
        </p:nvSpPr>
        <p:spPr>
          <a:xfrm>
            <a:off x="9801525" y="2460512"/>
            <a:ext cx="2377759" cy="2539266"/>
          </a:xfrm>
          <a:custGeom>
            <a:avLst/>
            <a:gdLst>
              <a:gd name="connsiteX0" fmla="*/ 0 w 2377759"/>
              <a:gd name="connsiteY0" fmla="*/ 0 h 2539266"/>
              <a:gd name="connsiteX1" fmla="*/ 671934 w 2377759"/>
              <a:gd name="connsiteY1" fmla="*/ 671934 h 2539266"/>
              <a:gd name="connsiteX2" fmla="*/ 671934 w 2377759"/>
              <a:gd name="connsiteY2" fmla="*/ 1867601 h 2539266"/>
              <a:gd name="connsiteX3" fmla="*/ 1867601 w 2377759"/>
              <a:gd name="connsiteY3" fmla="*/ 1867601 h 2539266"/>
              <a:gd name="connsiteX4" fmla="*/ 2343899 w 2377759"/>
              <a:gd name="connsiteY4" fmla="*/ 2343898 h 2539266"/>
              <a:gd name="connsiteX5" fmla="*/ 2371352 w 2377759"/>
              <a:gd name="connsiteY5" fmla="*/ 2461706 h 2539266"/>
              <a:gd name="connsiteX6" fmla="*/ 2262868 w 2377759"/>
              <a:gd name="connsiteY6" fmla="*/ 2539266 h 2539266"/>
              <a:gd name="connsiteX7" fmla="*/ 0 w 2377759"/>
              <a:gd name="connsiteY7" fmla="*/ 2539266 h 2539266"/>
              <a:gd name="connsiteX8" fmla="*/ 0 w 2377759"/>
              <a:gd name="connsiteY8" fmla="*/ 0 h 25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7759" h="2539266">
                <a:moveTo>
                  <a:pt x="0" y="0"/>
                </a:moveTo>
                <a:cubicBezTo>
                  <a:pt x="0" y="0"/>
                  <a:pt x="671934" y="671934"/>
                  <a:pt x="671934" y="671934"/>
                </a:cubicBezTo>
                <a:lnTo>
                  <a:pt x="671934" y="1867601"/>
                </a:lnTo>
                <a:lnTo>
                  <a:pt x="1867601" y="1867601"/>
                </a:lnTo>
                <a:lnTo>
                  <a:pt x="2343899" y="2343898"/>
                </a:lnTo>
                <a:cubicBezTo>
                  <a:pt x="2378010" y="2377748"/>
                  <a:pt x="2384676" y="2423325"/>
                  <a:pt x="2371352" y="2461706"/>
                </a:cubicBezTo>
                <a:cubicBezTo>
                  <a:pt x="2356424" y="2504879"/>
                  <a:pt x="2316707" y="2539266"/>
                  <a:pt x="2262868" y="2539266"/>
                </a:cubicBezTo>
                <a:lnTo>
                  <a:pt x="0" y="25392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DAE9CFD-E7DD-D5B0-9B9A-3EFAF37220C0}"/>
              </a:ext>
            </a:extLst>
          </p:cNvPr>
          <p:cNvSpPr/>
          <p:nvPr userDrawn="1"/>
        </p:nvSpPr>
        <p:spPr>
          <a:xfrm>
            <a:off x="8367762" y="5544836"/>
            <a:ext cx="3824239" cy="1313165"/>
          </a:xfrm>
          <a:custGeom>
            <a:avLst/>
            <a:gdLst>
              <a:gd name="connsiteX0" fmla="*/ 1313022 w 3824239"/>
              <a:gd name="connsiteY0" fmla="*/ 0 h 1313165"/>
              <a:gd name="connsiteX1" fmla="*/ 3824239 w 3824239"/>
              <a:gd name="connsiteY1" fmla="*/ 0 h 1313165"/>
              <a:gd name="connsiteX2" fmla="*/ 3824239 w 3824239"/>
              <a:gd name="connsiteY2" fmla="*/ 1313165 h 1313165"/>
              <a:gd name="connsiteX3" fmla="*/ 0 w 3824239"/>
              <a:gd name="connsiteY3" fmla="*/ 1313165 h 1313165"/>
              <a:gd name="connsiteX4" fmla="*/ 1313022 w 3824239"/>
              <a:gd name="connsiteY4" fmla="*/ 0 h 131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4239" h="1313165">
                <a:moveTo>
                  <a:pt x="1313022" y="0"/>
                </a:moveTo>
                <a:lnTo>
                  <a:pt x="3824239" y="0"/>
                </a:lnTo>
                <a:lnTo>
                  <a:pt x="3824239" y="1313165"/>
                </a:lnTo>
                <a:lnTo>
                  <a:pt x="0" y="1313165"/>
                </a:lnTo>
                <a:lnTo>
                  <a:pt x="131302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895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 Talent Divi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tx2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Lead Talent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63A6D6-22AA-FC71-2B62-B85AD871CEE0}"/>
              </a:ext>
            </a:extLst>
          </p:cNvPr>
          <p:cNvGrpSpPr/>
          <p:nvPr userDrawn="1"/>
        </p:nvGrpSpPr>
        <p:grpSpPr>
          <a:xfrm>
            <a:off x="2757738" y="2364988"/>
            <a:ext cx="1467554" cy="1221492"/>
            <a:chOff x="4062427" y="1738312"/>
            <a:chExt cx="4062873" cy="338166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C0F468D-B7D8-DD3E-732F-00383B2DC564}"/>
                </a:ext>
              </a:extLst>
            </p:cNvPr>
            <p:cNvSpPr/>
            <p:nvPr/>
          </p:nvSpPr>
          <p:spPr>
            <a:xfrm>
              <a:off x="5417310" y="4482940"/>
              <a:ext cx="1216756" cy="637032"/>
            </a:xfrm>
            <a:custGeom>
              <a:avLst/>
              <a:gdLst>
                <a:gd name="connsiteX0" fmla="*/ 12034 w 1216756"/>
                <a:gd name="connsiteY0" fmla="*/ 567690 h 637032"/>
                <a:gd name="connsiteX1" fmla="*/ 579724 w 1216756"/>
                <a:gd name="connsiteY1" fmla="*/ 0 h 637032"/>
                <a:gd name="connsiteX2" fmla="*/ 1216756 w 1216756"/>
                <a:gd name="connsiteY2" fmla="*/ 637032 h 637032"/>
                <a:gd name="connsiteX3" fmla="*/ 40705 w 1216756"/>
                <a:gd name="connsiteY3" fmla="*/ 637032 h 637032"/>
                <a:gd name="connsiteX4" fmla="*/ 4129 w 1216756"/>
                <a:gd name="connsiteY4" fmla="*/ 614077 h 637032"/>
                <a:gd name="connsiteX5" fmla="*/ 11939 w 1216756"/>
                <a:gd name="connsiteY5" fmla="*/ 567690 h 6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6756" h="637032">
                  <a:moveTo>
                    <a:pt x="12034" y="567690"/>
                  </a:moveTo>
                  <a:lnTo>
                    <a:pt x="579724" y="0"/>
                  </a:lnTo>
                  <a:lnTo>
                    <a:pt x="1216756" y="637032"/>
                  </a:lnTo>
                  <a:lnTo>
                    <a:pt x="40705" y="637032"/>
                  </a:lnTo>
                  <a:cubicBezTo>
                    <a:pt x="23560" y="637032"/>
                    <a:pt x="10415" y="627221"/>
                    <a:pt x="4129" y="614077"/>
                  </a:cubicBezTo>
                  <a:cubicBezTo>
                    <a:pt x="-2825" y="599599"/>
                    <a:pt x="-1491" y="581120"/>
                    <a:pt x="11939" y="567690"/>
                  </a:cubicBezTo>
                  <a:close/>
                </a:path>
              </a:pathLst>
            </a:custGeom>
            <a:solidFill>
              <a:srgbClr val="1A24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1A7B39-E30D-41BA-1E1D-D09816AA14B5}"/>
                </a:ext>
              </a:extLst>
            </p:cNvPr>
            <p:cNvSpPr/>
            <p:nvPr/>
          </p:nvSpPr>
          <p:spPr>
            <a:xfrm>
              <a:off x="4062427" y="3497007"/>
              <a:ext cx="4062873" cy="1622964"/>
            </a:xfrm>
            <a:custGeom>
              <a:avLst/>
              <a:gdLst>
                <a:gd name="connsiteX0" fmla="*/ 1427591 w 4062873"/>
                <a:gd name="connsiteY0" fmla="*/ 3810 h 1622964"/>
                <a:gd name="connsiteX1" fmla="*/ 39989 w 4062873"/>
                <a:gd name="connsiteY1" fmla="*/ 1391412 h 1622964"/>
                <a:gd name="connsiteX2" fmla="*/ 14177 w 4062873"/>
                <a:gd name="connsiteY2" fmla="*/ 1547146 h 1622964"/>
                <a:gd name="connsiteX3" fmla="*/ 135906 w 4062873"/>
                <a:gd name="connsiteY3" fmla="*/ 1622965 h 1622964"/>
                <a:gd name="connsiteX4" fmla="*/ 934101 w 4062873"/>
                <a:gd name="connsiteY4" fmla="*/ 1622965 h 1622964"/>
                <a:gd name="connsiteX5" fmla="*/ 1935655 w 4062873"/>
                <a:gd name="connsiteY5" fmla="*/ 621411 h 1622964"/>
                <a:gd name="connsiteX6" fmla="*/ 2937209 w 4062873"/>
                <a:gd name="connsiteY6" fmla="*/ 1622965 h 1622964"/>
                <a:gd name="connsiteX7" fmla="*/ 4062873 w 4062873"/>
                <a:gd name="connsiteY7" fmla="*/ 1622965 h 1622964"/>
                <a:gd name="connsiteX8" fmla="*/ 2439909 w 4062873"/>
                <a:gd name="connsiteY8" fmla="*/ 0 h 1622964"/>
                <a:gd name="connsiteX9" fmla="*/ 1427401 w 4062873"/>
                <a:gd name="connsiteY9" fmla="*/ 3810 h 162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2873" h="1622964">
                  <a:moveTo>
                    <a:pt x="1427591" y="3810"/>
                  </a:moveTo>
                  <a:lnTo>
                    <a:pt x="39989" y="1391412"/>
                  </a:lnTo>
                  <a:cubicBezTo>
                    <a:pt x="-5159" y="1436560"/>
                    <a:pt x="-9541" y="1498664"/>
                    <a:pt x="14177" y="1547146"/>
                  </a:cubicBezTo>
                  <a:cubicBezTo>
                    <a:pt x="35322" y="1590485"/>
                    <a:pt x="78947" y="1622965"/>
                    <a:pt x="135906" y="1622965"/>
                  </a:cubicBezTo>
                  <a:lnTo>
                    <a:pt x="934101" y="1622965"/>
                  </a:lnTo>
                  <a:cubicBezTo>
                    <a:pt x="934101" y="1622965"/>
                    <a:pt x="1935655" y="621411"/>
                    <a:pt x="1935655" y="621411"/>
                  </a:cubicBezTo>
                  <a:lnTo>
                    <a:pt x="2937209" y="1622965"/>
                  </a:lnTo>
                  <a:lnTo>
                    <a:pt x="4062873" y="1622965"/>
                  </a:lnTo>
                  <a:cubicBezTo>
                    <a:pt x="4062873" y="1622965"/>
                    <a:pt x="2439909" y="0"/>
                    <a:pt x="2439909" y="0"/>
                  </a:cubicBezTo>
                  <a:cubicBezTo>
                    <a:pt x="2124536" y="167830"/>
                    <a:pt x="1743821" y="169069"/>
                    <a:pt x="1427401" y="3810"/>
                  </a:cubicBez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4F6761-CEBC-42AC-5545-F3DBA9E75F9A}"/>
                </a:ext>
              </a:extLst>
            </p:cNvPr>
            <p:cNvSpPr/>
            <p:nvPr/>
          </p:nvSpPr>
          <p:spPr>
            <a:xfrm>
              <a:off x="5206364" y="1738312"/>
              <a:ext cx="1583436" cy="1583436"/>
            </a:xfrm>
            <a:custGeom>
              <a:avLst/>
              <a:gdLst>
                <a:gd name="connsiteX0" fmla="*/ 1583436 w 1583436"/>
                <a:gd name="connsiteY0" fmla="*/ 791718 h 1583436"/>
                <a:gd name="connsiteX1" fmla="*/ 791718 w 1583436"/>
                <a:gd name="connsiteY1" fmla="*/ 1583436 h 1583436"/>
                <a:gd name="connsiteX2" fmla="*/ 0 w 1583436"/>
                <a:gd name="connsiteY2" fmla="*/ 791718 h 1583436"/>
                <a:gd name="connsiteX3" fmla="*/ 791718 w 1583436"/>
                <a:gd name="connsiteY3" fmla="*/ 0 h 1583436"/>
                <a:gd name="connsiteX4" fmla="*/ 1583436 w 1583436"/>
                <a:gd name="connsiteY4" fmla="*/ 791718 h 158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436" h="1583436">
                  <a:moveTo>
                    <a:pt x="1583436" y="791718"/>
                  </a:moveTo>
                  <a:cubicBezTo>
                    <a:pt x="1583436" y="1228972"/>
                    <a:pt x="1228972" y="1583436"/>
                    <a:pt x="791718" y="1583436"/>
                  </a:cubicBezTo>
                  <a:cubicBezTo>
                    <a:pt x="354464" y="1583436"/>
                    <a:pt x="0" y="1228972"/>
                    <a:pt x="0" y="791718"/>
                  </a:cubicBezTo>
                  <a:cubicBezTo>
                    <a:pt x="0" y="354464"/>
                    <a:pt x="354464" y="0"/>
                    <a:pt x="791718" y="0"/>
                  </a:cubicBezTo>
                  <a:cubicBezTo>
                    <a:pt x="1228972" y="0"/>
                    <a:pt x="1583436" y="354464"/>
                    <a:pt x="1583436" y="791718"/>
                  </a:cubicBez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1072C84-50D6-AEBF-2DB2-70D03BAB5EC3}"/>
              </a:ext>
            </a:extLst>
          </p:cNvPr>
          <p:cNvSpPr/>
          <p:nvPr userDrawn="1"/>
        </p:nvSpPr>
        <p:spPr>
          <a:xfrm>
            <a:off x="9918858" y="2627390"/>
            <a:ext cx="508" cy="165"/>
          </a:xfrm>
          <a:custGeom>
            <a:avLst/>
            <a:gdLst>
              <a:gd name="connsiteX0" fmla="*/ 0 w 508"/>
              <a:gd name="connsiteY0" fmla="*/ 0 h 165"/>
              <a:gd name="connsiteX1" fmla="*/ 508 w 508"/>
              <a:gd name="connsiteY1" fmla="*/ 0 h 165"/>
              <a:gd name="connsiteX2" fmla="*/ 342 w 508"/>
              <a:gd name="connsiteY2" fmla="*/ 165 h 165"/>
              <a:gd name="connsiteX3" fmla="*/ 0 w 508"/>
              <a:gd name="connsiteY3" fmla="*/ 0 h 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" h="165">
                <a:moveTo>
                  <a:pt x="0" y="0"/>
                </a:moveTo>
                <a:lnTo>
                  <a:pt x="508" y="0"/>
                </a:lnTo>
                <a:lnTo>
                  <a:pt x="342" y="16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63A4C0F-9264-6448-DACB-4AD7F28DF806}"/>
              </a:ext>
            </a:extLst>
          </p:cNvPr>
          <p:cNvGrpSpPr/>
          <p:nvPr userDrawn="1"/>
        </p:nvGrpSpPr>
        <p:grpSpPr>
          <a:xfrm>
            <a:off x="6096000" y="0"/>
            <a:ext cx="6096001" cy="6858000"/>
            <a:chOff x="6096000" y="0"/>
            <a:chExt cx="6096001" cy="68580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3EA051B-726F-F421-D080-58DEAD6413D1}"/>
                </a:ext>
              </a:extLst>
            </p:cNvPr>
            <p:cNvSpPr/>
            <p:nvPr userDrawn="1"/>
          </p:nvSpPr>
          <p:spPr>
            <a:xfrm>
              <a:off x="9159686" y="0"/>
              <a:ext cx="3032314" cy="2151108"/>
            </a:xfrm>
            <a:custGeom>
              <a:avLst/>
              <a:gdLst>
                <a:gd name="connsiteX0" fmla="*/ 2305 w 3032314"/>
                <a:gd name="connsiteY0" fmla="*/ 0 h 2151108"/>
                <a:gd name="connsiteX1" fmla="*/ 3032314 w 3032314"/>
                <a:gd name="connsiteY1" fmla="*/ 0 h 2151108"/>
                <a:gd name="connsiteX2" fmla="*/ 3032314 w 3032314"/>
                <a:gd name="connsiteY2" fmla="*/ 1944199 h 2151108"/>
                <a:gd name="connsiteX3" fmla="*/ 2945722 w 3032314"/>
                <a:gd name="connsiteY3" fmla="*/ 1985626 h 2151108"/>
                <a:gd name="connsiteX4" fmla="*/ 2120376 w 3032314"/>
                <a:gd name="connsiteY4" fmla="*/ 2151108 h 2151108"/>
                <a:gd name="connsiteX5" fmla="*/ 0 w 3032314"/>
                <a:gd name="connsiteY5" fmla="*/ 45330 h 2151108"/>
                <a:gd name="connsiteX6" fmla="*/ 2305 w 3032314"/>
                <a:gd name="connsiteY6" fmla="*/ 0 h 2151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2314" h="2151108">
                  <a:moveTo>
                    <a:pt x="2305" y="0"/>
                  </a:moveTo>
                  <a:lnTo>
                    <a:pt x="3032314" y="0"/>
                  </a:lnTo>
                  <a:lnTo>
                    <a:pt x="3032314" y="1944199"/>
                  </a:lnTo>
                  <a:lnTo>
                    <a:pt x="2945722" y="1985626"/>
                  </a:lnTo>
                  <a:cubicBezTo>
                    <a:pt x="2692044" y="2092184"/>
                    <a:pt x="2413139" y="2151108"/>
                    <a:pt x="2120376" y="2151108"/>
                  </a:cubicBezTo>
                  <a:cubicBezTo>
                    <a:pt x="949324" y="2151108"/>
                    <a:pt x="0" y="1208320"/>
                    <a:pt x="0" y="45330"/>
                  </a:cubicBezTo>
                  <a:lnTo>
                    <a:pt x="2305" y="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04C3E6B-B41F-7F80-16D4-7302FD37A756}"/>
                </a:ext>
              </a:extLst>
            </p:cNvPr>
            <p:cNvSpPr/>
            <p:nvPr userDrawn="1"/>
          </p:nvSpPr>
          <p:spPr>
            <a:xfrm>
              <a:off x="6096000" y="2627554"/>
              <a:ext cx="6096001" cy="4230446"/>
            </a:xfrm>
            <a:custGeom>
              <a:avLst/>
              <a:gdLst>
                <a:gd name="connsiteX0" fmla="*/ 3823201 w 6096001"/>
                <a:gd name="connsiteY0" fmla="*/ 0 h 4230446"/>
                <a:gd name="connsiteX1" fmla="*/ 3983686 w 6096001"/>
                <a:gd name="connsiteY1" fmla="*/ 77061 h 4230446"/>
                <a:gd name="connsiteX2" fmla="*/ 6043280 w 6096001"/>
                <a:gd name="connsiteY2" fmla="*/ 194063 h 4230446"/>
                <a:gd name="connsiteX3" fmla="*/ 6096001 w 6096001"/>
                <a:gd name="connsiteY3" fmla="*/ 175837 h 4230446"/>
                <a:gd name="connsiteX4" fmla="*/ 6096001 w 6096001"/>
                <a:gd name="connsiteY4" fmla="*/ 2548166 h 4230446"/>
                <a:gd name="connsiteX5" fmla="*/ 5184062 w 6096001"/>
                <a:gd name="connsiteY5" fmla="*/ 1642504 h 4230446"/>
                <a:gd name="connsiteX6" fmla="*/ 2616963 w 6096001"/>
                <a:gd name="connsiteY6" fmla="*/ 4191932 h 4230446"/>
                <a:gd name="connsiteX7" fmla="*/ 2578182 w 6096001"/>
                <a:gd name="connsiteY7" fmla="*/ 4230446 h 4230446"/>
                <a:gd name="connsiteX8" fmla="*/ 143864 w 6096001"/>
                <a:gd name="connsiteY8" fmla="*/ 4230446 h 4230446"/>
                <a:gd name="connsiteX9" fmla="*/ 91348 w 6096001"/>
                <a:gd name="connsiteY9" fmla="*/ 4184875 h 4230446"/>
                <a:gd name="connsiteX10" fmla="*/ 37969 w 6096001"/>
                <a:gd name="connsiteY10" fmla="*/ 4104736 h 4230446"/>
                <a:gd name="connsiteX11" fmla="*/ 107099 w 6096001"/>
                <a:gd name="connsiteY11" fmla="*/ 3690521 h 4230446"/>
                <a:gd name="connsiteX12" fmla="*/ 3823201 w 6096001"/>
                <a:gd name="connsiteY12" fmla="*/ 0 h 423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96001" h="4230446">
                  <a:moveTo>
                    <a:pt x="3823201" y="0"/>
                  </a:moveTo>
                  <a:lnTo>
                    <a:pt x="3983686" y="77061"/>
                  </a:lnTo>
                  <a:cubicBezTo>
                    <a:pt x="4634388" y="365205"/>
                    <a:pt x="5369743" y="404241"/>
                    <a:pt x="6043280" y="194063"/>
                  </a:cubicBezTo>
                  <a:lnTo>
                    <a:pt x="6096001" y="175837"/>
                  </a:lnTo>
                  <a:lnTo>
                    <a:pt x="6096001" y="2548166"/>
                  </a:lnTo>
                  <a:lnTo>
                    <a:pt x="5184062" y="1642504"/>
                  </a:lnTo>
                  <a:cubicBezTo>
                    <a:pt x="5184062" y="1642504"/>
                    <a:pt x="3130382" y="3682047"/>
                    <a:pt x="2616963" y="4191932"/>
                  </a:cubicBezTo>
                  <a:lnTo>
                    <a:pt x="2578182" y="4230446"/>
                  </a:lnTo>
                  <a:lnTo>
                    <a:pt x="143864" y="4230446"/>
                  </a:lnTo>
                  <a:lnTo>
                    <a:pt x="91348" y="4184875"/>
                  </a:lnTo>
                  <a:cubicBezTo>
                    <a:pt x="70047" y="4160567"/>
                    <a:pt x="52127" y="4133554"/>
                    <a:pt x="37969" y="4104736"/>
                  </a:cubicBezTo>
                  <a:cubicBezTo>
                    <a:pt x="-25552" y="3975785"/>
                    <a:pt x="-13817" y="3810604"/>
                    <a:pt x="107099" y="3690521"/>
                  </a:cubicBezTo>
                  <a:lnTo>
                    <a:pt x="3823201" y="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F7C057A-219A-D148-2048-83D400F311E0}"/>
                </a:ext>
              </a:extLst>
            </p:cNvPr>
            <p:cNvSpPr/>
            <p:nvPr userDrawn="1"/>
          </p:nvSpPr>
          <p:spPr>
            <a:xfrm>
              <a:off x="9724640" y="5239598"/>
              <a:ext cx="2467361" cy="1618402"/>
            </a:xfrm>
            <a:custGeom>
              <a:avLst/>
              <a:gdLst>
                <a:gd name="connsiteX0" fmla="*/ 1552615 w 2467361"/>
                <a:gd name="connsiteY0" fmla="*/ 0 h 1618402"/>
                <a:gd name="connsiteX1" fmla="*/ 2467361 w 2467361"/>
                <a:gd name="connsiteY1" fmla="*/ 908449 h 1618402"/>
                <a:gd name="connsiteX2" fmla="*/ 2467361 w 2467361"/>
                <a:gd name="connsiteY2" fmla="*/ 1618402 h 1618402"/>
                <a:gd name="connsiteX3" fmla="*/ 6348 w 2467361"/>
                <a:gd name="connsiteY3" fmla="*/ 1618402 h 1618402"/>
                <a:gd name="connsiteX4" fmla="*/ 1412 w 2467361"/>
                <a:gd name="connsiteY4" fmla="*/ 1602796 h 1618402"/>
                <a:gd name="connsiteX5" fmla="*/ 31976 w 2467361"/>
                <a:gd name="connsiteY5" fmla="*/ 1509918 h 1618402"/>
                <a:gd name="connsiteX6" fmla="*/ 32230 w 2467361"/>
                <a:gd name="connsiteY6" fmla="*/ 1509918 h 1618402"/>
                <a:gd name="connsiteX7" fmla="*/ 1552615 w 2467361"/>
                <a:gd name="connsiteY7" fmla="*/ 0 h 1618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361" h="1618402">
                  <a:moveTo>
                    <a:pt x="1552615" y="0"/>
                  </a:moveTo>
                  <a:lnTo>
                    <a:pt x="2467361" y="908449"/>
                  </a:lnTo>
                  <a:lnTo>
                    <a:pt x="2467361" y="1618402"/>
                  </a:lnTo>
                  <a:lnTo>
                    <a:pt x="6348" y="1618402"/>
                  </a:lnTo>
                  <a:lnTo>
                    <a:pt x="1412" y="1602796"/>
                  </a:lnTo>
                  <a:cubicBezTo>
                    <a:pt x="-3754" y="1571053"/>
                    <a:pt x="5000" y="1536709"/>
                    <a:pt x="31976" y="1509918"/>
                  </a:cubicBezTo>
                  <a:lnTo>
                    <a:pt x="32230" y="1509918"/>
                  </a:lnTo>
                  <a:lnTo>
                    <a:pt x="1552615" y="0"/>
                  </a:lnTo>
                  <a:close/>
                </a:path>
              </a:pathLst>
            </a:custGeom>
            <a:solidFill>
              <a:schemeClr val="tx2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600573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 Talent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F1A715-142F-A4A1-1D9B-AA1F2645900B}"/>
              </a:ext>
            </a:extLst>
          </p:cNvPr>
          <p:cNvSpPr txBox="1"/>
          <p:nvPr userDrawn="1"/>
        </p:nvSpPr>
        <p:spPr>
          <a:xfrm>
            <a:off x="1509301" y="3951498"/>
            <a:ext cx="3848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en-US" sz="4000" b="1" kern="120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Lead Talent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63A6D6-22AA-FC71-2B62-B85AD871CEE0}"/>
              </a:ext>
            </a:extLst>
          </p:cNvPr>
          <p:cNvGrpSpPr/>
          <p:nvPr userDrawn="1"/>
        </p:nvGrpSpPr>
        <p:grpSpPr>
          <a:xfrm>
            <a:off x="2757738" y="2364988"/>
            <a:ext cx="1467554" cy="1221492"/>
            <a:chOff x="4062427" y="1738312"/>
            <a:chExt cx="4062873" cy="3381660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C0F468D-B7D8-DD3E-732F-00383B2DC564}"/>
                </a:ext>
              </a:extLst>
            </p:cNvPr>
            <p:cNvSpPr/>
            <p:nvPr/>
          </p:nvSpPr>
          <p:spPr>
            <a:xfrm>
              <a:off x="5417310" y="4482940"/>
              <a:ext cx="1216756" cy="637032"/>
            </a:xfrm>
            <a:custGeom>
              <a:avLst/>
              <a:gdLst>
                <a:gd name="connsiteX0" fmla="*/ 12034 w 1216756"/>
                <a:gd name="connsiteY0" fmla="*/ 567690 h 637032"/>
                <a:gd name="connsiteX1" fmla="*/ 579724 w 1216756"/>
                <a:gd name="connsiteY1" fmla="*/ 0 h 637032"/>
                <a:gd name="connsiteX2" fmla="*/ 1216756 w 1216756"/>
                <a:gd name="connsiteY2" fmla="*/ 637032 h 637032"/>
                <a:gd name="connsiteX3" fmla="*/ 40705 w 1216756"/>
                <a:gd name="connsiteY3" fmla="*/ 637032 h 637032"/>
                <a:gd name="connsiteX4" fmla="*/ 4129 w 1216756"/>
                <a:gd name="connsiteY4" fmla="*/ 614077 h 637032"/>
                <a:gd name="connsiteX5" fmla="*/ 11939 w 1216756"/>
                <a:gd name="connsiteY5" fmla="*/ 567690 h 63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6756" h="637032">
                  <a:moveTo>
                    <a:pt x="12034" y="567690"/>
                  </a:moveTo>
                  <a:lnTo>
                    <a:pt x="579724" y="0"/>
                  </a:lnTo>
                  <a:lnTo>
                    <a:pt x="1216756" y="637032"/>
                  </a:lnTo>
                  <a:lnTo>
                    <a:pt x="40705" y="637032"/>
                  </a:lnTo>
                  <a:cubicBezTo>
                    <a:pt x="23560" y="637032"/>
                    <a:pt x="10415" y="627221"/>
                    <a:pt x="4129" y="614077"/>
                  </a:cubicBezTo>
                  <a:cubicBezTo>
                    <a:pt x="-2825" y="599599"/>
                    <a:pt x="-1491" y="581120"/>
                    <a:pt x="11939" y="5676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1A7B39-E30D-41BA-1E1D-D09816AA14B5}"/>
                </a:ext>
              </a:extLst>
            </p:cNvPr>
            <p:cNvSpPr/>
            <p:nvPr/>
          </p:nvSpPr>
          <p:spPr>
            <a:xfrm>
              <a:off x="4062427" y="3497007"/>
              <a:ext cx="4062873" cy="1622964"/>
            </a:xfrm>
            <a:custGeom>
              <a:avLst/>
              <a:gdLst>
                <a:gd name="connsiteX0" fmla="*/ 1427591 w 4062873"/>
                <a:gd name="connsiteY0" fmla="*/ 3810 h 1622964"/>
                <a:gd name="connsiteX1" fmla="*/ 39989 w 4062873"/>
                <a:gd name="connsiteY1" fmla="*/ 1391412 h 1622964"/>
                <a:gd name="connsiteX2" fmla="*/ 14177 w 4062873"/>
                <a:gd name="connsiteY2" fmla="*/ 1547146 h 1622964"/>
                <a:gd name="connsiteX3" fmla="*/ 135906 w 4062873"/>
                <a:gd name="connsiteY3" fmla="*/ 1622965 h 1622964"/>
                <a:gd name="connsiteX4" fmla="*/ 934101 w 4062873"/>
                <a:gd name="connsiteY4" fmla="*/ 1622965 h 1622964"/>
                <a:gd name="connsiteX5" fmla="*/ 1935655 w 4062873"/>
                <a:gd name="connsiteY5" fmla="*/ 621411 h 1622964"/>
                <a:gd name="connsiteX6" fmla="*/ 2937209 w 4062873"/>
                <a:gd name="connsiteY6" fmla="*/ 1622965 h 1622964"/>
                <a:gd name="connsiteX7" fmla="*/ 4062873 w 4062873"/>
                <a:gd name="connsiteY7" fmla="*/ 1622965 h 1622964"/>
                <a:gd name="connsiteX8" fmla="*/ 2439909 w 4062873"/>
                <a:gd name="connsiteY8" fmla="*/ 0 h 1622964"/>
                <a:gd name="connsiteX9" fmla="*/ 1427401 w 4062873"/>
                <a:gd name="connsiteY9" fmla="*/ 3810 h 162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2873" h="1622964">
                  <a:moveTo>
                    <a:pt x="1427591" y="3810"/>
                  </a:moveTo>
                  <a:lnTo>
                    <a:pt x="39989" y="1391412"/>
                  </a:lnTo>
                  <a:cubicBezTo>
                    <a:pt x="-5159" y="1436560"/>
                    <a:pt x="-9541" y="1498664"/>
                    <a:pt x="14177" y="1547146"/>
                  </a:cubicBezTo>
                  <a:cubicBezTo>
                    <a:pt x="35322" y="1590485"/>
                    <a:pt x="78947" y="1622965"/>
                    <a:pt x="135906" y="1622965"/>
                  </a:cubicBezTo>
                  <a:lnTo>
                    <a:pt x="934101" y="1622965"/>
                  </a:lnTo>
                  <a:cubicBezTo>
                    <a:pt x="934101" y="1622965"/>
                    <a:pt x="1935655" y="621411"/>
                    <a:pt x="1935655" y="621411"/>
                  </a:cubicBezTo>
                  <a:lnTo>
                    <a:pt x="2937209" y="1622965"/>
                  </a:lnTo>
                  <a:lnTo>
                    <a:pt x="4062873" y="1622965"/>
                  </a:lnTo>
                  <a:cubicBezTo>
                    <a:pt x="4062873" y="1622965"/>
                    <a:pt x="2439909" y="0"/>
                    <a:pt x="2439909" y="0"/>
                  </a:cubicBezTo>
                  <a:cubicBezTo>
                    <a:pt x="2124536" y="167830"/>
                    <a:pt x="1743821" y="169069"/>
                    <a:pt x="1427401" y="38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4F6761-CEBC-42AC-5545-F3DBA9E75F9A}"/>
                </a:ext>
              </a:extLst>
            </p:cNvPr>
            <p:cNvSpPr/>
            <p:nvPr/>
          </p:nvSpPr>
          <p:spPr>
            <a:xfrm>
              <a:off x="5206364" y="1738312"/>
              <a:ext cx="1583436" cy="1583436"/>
            </a:xfrm>
            <a:custGeom>
              <a:avLst/>
              <a:gdLst>
                <a:gd name="connsiteX0" fmla="*/ 1583436 w 1583436"/>
                <a:gd name="connsiteY0" fmla="*/ 791718 h 1583436"/>
                <a:gd name="connsiteX1" fmla="*/ 791718 w 1583436"/>
                <a:gd name="connsiteY1" fmla="*/ 1583436 h 1583436"/>
                <a:gd name="connsiteX2" fmla="*/ 0 w 1583436"/>
                <a:gd name="connsiteY2" fmla="*/ 791718 h 1583436"/>
                <a:gd name="connsiteX3" fmla="*/ 791718 w 1583436"/>
                <a:gd name="connsiteY3" fmla="*/ 0 h 1583436"/>
                <a:gd name="connsiteX4" fmla="*/ 1583436 w 1583436"/>
                <a:gd name="connsiteY4" fmla="*/ 791718 h 158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3436" h="1583436">
                  <a:moveTo>
                    <a:pt x="1583436" y="791718"/>
                  </a:moveTo>
                  <a:cubicBezTo>
                    <a:pt x="1583436" y="1228972"/>
                    <a:pt x="1228972" y="1583436"/>
                    <a:pt x="791718" y="1583436"/>
                  </a:cubicBezTo>
                  <a:cubicBezTo>
                    <a:pt x="354464" y="1583436"/>
                    <a:pt x="0" y="1228972"/>
                    <a:pt x="0" y="791718"/>
                  </a:cubicBezTo>
                  <a:cubicBezTo>
                    <a:pt x="0" y="354464"/>
                    <a:pt x="354464" y="0"/>
                    <a:pt x="791718" y="0"/>
                  </a:cubicBezTo>
                  <a:cubicBezTo>
                    <a:pt x="1228972" y="0"/>
                    <a:pt x="1583436" y="354464"/>
                    <a:pt x="1583436" y="791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A633A67-808D-0760-0462-C96F54903F78}"/>
              </a:ext>
            </a:extLst>
          </p:cNvPr>
          <p:cNvSpPr/>
          <p:nvPr userDrawn="1"/>
        </p:nvSpPr>
        <p:spPr>
          <a:xfrm>
            <a:off x="9078942" y="0"/>
            <a:ext cx="3113059" cy="2656900"/>
          </a:xfrm>
          <a:custGeom>
            <a:avLst/>
            <a:gdLst>
              <a:gd name="connsiteX0" fmla="*/ 87285 w 3113059"/>
              <a:gd name="connsiteY0" fmla="*/ 0 h 2656900"/>
              <a:gd name="connsiteX1" fmla="*/ 3113059 w 3113059"/>
              <a:gd name="connsiteY1" fmla="*/ 0 h 2656900"/>
              <a:gd name="connsiteX2" fmla="*/ 3113059 w 3113059"/>
              <a:gd name="connsiteY2" fmla="*/ 2368538 h 2656900"/>
              <a:gd name="connsiteX3" fmla="*/ 3048551 w 3113059"/>
              <a:gd name="connsiteY3" fmla="*/ 2407727 h 2656900"/>
              <a:gd name="connsiteX4" fmla="*/ 2064491 w 3113059"/>
              <a:gd name="connsiteY4" fmla="*/ 2656900 h 2656900"/>
              <a:gd name="connsiteX5" fmla="*/ 0 w 3113059"/>
              <a:gd name="connsiteY5" fmla="*/ 592410 h 2656900"/>
              <a:gd name="connsiteX6" fmla="*/ 41943 w 3113059"/>
              <a:gd name="connsiteY6" fmla="*/ 176343 h 2656900"/>
              <a:gd name="connsiteX7" fmla="*/ 87285 w 3113059"/>
              <a:gd name="connsiteY7" fmla="*/ 0 h 265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3059" h="2656900">
                <a:moveTo>
                  <a:pt x="87285" y="0"/>
                </a:moveTo>
                <a:lnTo>
                  <a:pt x="3113059" y="0"/>
                </a:lnTo>
                <a:lnTo>
                  <a:pt x="3113059" y="2368538"/>
                </a:lnTo>
                <a:lnTo>
                  <a:pt x="3048551" y="2407727"/>
                </a:lnTo>
                <a:cubicBezTo>
                  <a:pt x="2756026" y="2566636"/>
                  <a:pt x="2420800" y="2656900"/>
                  <a:pt x="2064491" y="2656900"/>
                </a:cubicBezTo>
                <a:cubicBezTo>
                  <a:pt x="924304" y="2656900"/>
                  <a:pt x="0" y="1732597"/>
                  <a:pt x="0" y="592410"/>
                </a:cubicBezTo>
                <a:cubicBezTo>
                  <a:pt x="0" y="449887"/>
                  <a:pt x="14442" y="310736"/>
                  <a:pt x="41943" y="176343"/>
                </a:cubicBezTo>
                <a:lnTo>
                  <a:pt x="87285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2872CE7-A3A1-3589-2EC8-67C7E98D5925}"/>
              </a:ext>
            </a:extLst>
          </p:cNvPr>
          <p:cNvSpPr/>
          <p:nvPr userDrawn="1"/>
        </p:nvSpPr>
        <p:spPr>
          <a:xfrm>
            <a:off x="6123262" y="3124004"/>
            <a:ext cx="6068738" cy="3733996"/>
          </a:xfrm>
          <a:custGeom>
            <a:avLst/>
            <a:gdLst>
              <a:gd name="connsiteX0" fmla="*/ 3695176 w 6068738"/>
              <a:gd name="connsiteY0" fmla="*/ 0 h 3733996"/>
              <a:gd name="connsiteX1" fmla="*/ 3851430 w 6068738"/>
              <a:gd name="connsiteY1" fmla="*/ 75550 h 3733996"/>
              <a:gd name="connsiteX2" fmla="*/ 6019353 w 6068738"/>
              <a:gd name="connsiteY2" fmla="*/ 133654 h 3733996"/>
              <a:gd name="connsiteX3" fmla="*/ 6068738 w 6068738"/>
              <a:gd name="connsiteY3" fmla="*/ 112990 h 3733996"/>
              <a:gd name="connsiteX4" fmla="*/ 6068738 w 6068738"/>
              <a:gd name="connsiteY4" fmla="*/ 2658868 h 3733996"/>
              <a:gd name="connsiteX5" fmla="*/ 5020170 w 6068738"/>
              <a:gd name="connsiteY5" fmla="*/ 1610300 h 3733996"/>
              <a:gd name="connsiteX6" fmla="*/ 2912063 w 6068738"/>
              <a:gd name="connsiteY6" fmla="*/ 3718406 h 3733996"/>
              <a:gd name="connsiteX7" fmla="*/ 2896473 w 6068738"/>
              <a:gd name="connsiteY7" fmla="*/ 3733996 h 3733996"/>
              <a:gd name="connsiteX8" fmla="*/ 0 w 6068738"/>
              <a:gd name="connsiteY8" fmla="*/ 3733996 h 3733996"/>
              <a:gd name="connsiteX9" fmla="*/ 8133 w 6068738"/>
              <a:gd name="connsiteY9" fmla="*/ 3713501 h 3733996"/>
              <a:gd name="connsiteX10" fmla="*/ 77014 w 6068738"/>
              <a:gd name="connsiteY10" fmla="*/ 3618161 h 3733996"/>
              <a:gd name="connsiteX11" fmla="*/ 3695176 w 6068738"/>
              <a:gd name="connsiteY11" fmla="*/ 0 h 3733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68738" h="3733996">
                <a:moveTo>
                  <a:pt x="3695176" y="0"/>
                </a:moveTo>
                <a:lnTo>
                  <a:pt x="3851430" y="75550"/>
                </a:lnTo>
                <a:cubicBezTo>
                  <a:pt x="4537779" y="381586"/>
                  <a:pt x="5320859" y="400997"/>
                  <a:pt x="6019353" y="133654"/>
                </a:cubicBezTo>
                <a:lnTo>
                  <a:pt x="6068738" y="112990"/>
                </a:lnTo>
                <a:lnTo>
                  <a:pt x="6068738" y="2658868"/>
                </a:lnTo>
                <a:lnTo>
                  <a:pt x="5020170" y="1610300"/>
                </a:lnTo>
                <a:cubicBezTo>
                  <a:pt x="5020170" y="1610300"/>
                  <a:pt x="3670981" y="2959488"/>
                  <a:pt x="2912063" y="3718406"/>
                </a:cubicBezTo>
                <a:lnTo>
                  <a:pt x="2896473" y="3733996"/>
                </a:lnTo>
                <a:lnTo>
                  <a:pt x="0" y="3733996"/>
                </a:lnTo>
                <a:lnTo>
                  <a:pt x="8133" y="3713501"/>
                </a:lnTo>
                <a:cubicBezTo>
                  <a:pt x="24794" y="3679789"/>
                  <a:pt x="47582" y="3647593"/>
                  <a:pt x="77014" y="3618161"/>
                </a:cubicBezTo>
                <a:lnTo>
                  <a:pt x="3695176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9CA74C9-D86C-0E08-B287-9CFC01C20ADC}"/>
              </a:ext>
            </a:extLst>
          </p:cNvPr>
          <p:cNvSpPr/>
          <p:nvPr userDrawn="1"/>
        </p:nvSpPr>
        <p:spPr>
          <a:xfrm>
            <a:off x="9967534" y="5684836"/>
            <a:ext cx="2224466" cy="1173165"/>
          </a:xfrm>
          <a:custGeom>
            <a:avLst/>
            <a:gdLst>
              <a:gd name="connsiteX0" fmla="*/ 1173166 w 2224466"/>
              <a:gd name="connsiteY0" fmla="*/ 0 h 1173165"/>
              <a:gd name="connsiteX1" fmla="*/ 2224466 w 2224466"/>
              <a:gd name="connsiteY1" fmla="*/ 1051300 h 1173165"/>
              <a:gd name="connsiteX2" fmla="*/ 2224466 w 2224466"/>
              <a:gd name="connsiteY2" fmla="*/ 1173165 h 1173165"/>
              <a:gd name="connsiteX3" fmla="*/ 0 w 2224466"/>
              <a:gd name="connsiteY3" fmla="*/ 1173165 h 1173165"/>
              <a:gd name="connsiteX4" fmla="*/ 1173166 w 2224466"/>
              <a:gd name="connsiteY4" fmla="*/ 0 h 117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4466" h="1173165">
                <a:moveTo>
                  <a:pt x="1173166" y="0"/>
                </a:moveTo>
                <a:lnTo>
                  <a:pt x="2224466" y="1051300"/>
                </a:lnTo>
                <a:lnTo>
                  <a:pt x="2224466" y="1173165"/>
                </a:lnTo>
                <a:lnTo>
                  <a:pt x="0" y="1173165"/>
                </a:lnTo>
                <a:lnTo>
                  <a:pt x="1173166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1457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ve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1C3DAD-E327-64D6-396C-BB2110A576F4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5576" t="5643" r="13217"/>
          <a:stretch/>
        </p:blipFill>
        <p:spPr>
          <a:xfrm>
            <a:off x="0" y="292821"/>
            <a:ext cx="12192000" cy="514821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B8E8A28-BD38-9BD9-E489-C4C72082AF4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2866930"/>
            <a:ext cx="6096000" cy="112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139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ve Divider -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1C3DAD-E327-64D6-396C-BB2110A576F4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5576" t="5643" r="13217"/>
          <a:stretch/>
        </p:blipFill>
        <p:spPr>
          <a:xfrm>
            <a:off x="0" y="292821"/>
            <a:ext cx="12192000" cy="514821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B8E8A28-BD38-9BD9-E489-C4C72082AF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817091" y="2718823"/>
            <a:ext cx="6557818" cy="142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261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titude Divider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EBF39E9-546E-EA6E-667D-BF57F4B4AC0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4898" y="-224616"/>
            <a:ext cx="9024616" cy="730723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D609BA-65E6-A7E1-2157-D41155CAD9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2263" y="2700338"/>
            <a:ext cx="64674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6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titude Divider -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EBF39E9-546E-EA6E-667D-BF57F4B4AC0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4898" y="-224616"/>
            <a:ext cx="9024616" cy="7307233"/>
          </a:xfrm>
          <a:prstGeom prst="rect">
            <a:avLst/>
          </a:prstGeom>
        </p:spPr>
      </p:pic>
      <p:pic>
        <p:nvPicPr>
          <p:cNvPr id="6" name="Picture 5" descr="A picture containing font, graphics, graphic design, logo&#10;&#10;Description automatically generated">
            <a:extLst>
              <a:ext uri="{FF2B5EF4-FFF2-40B4-BE49-F238E27FC236}">
                <a16:creationId xmlns:a16="http://schemas.microsoft.com/office/drawing/2014/main" id="{11A4EB75-03DE-339C-6B6B-C16033BE9D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7763" y="2700338"/>
            <a:ext cx="6456474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0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6B43-DF0F-6D56-0F9A-2C821C516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0856" y="434253"/>
            <a:ext cx="7197435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EFEB-68E9-A4A2-F7B0-43956F46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0856" y="1995055"/>
            <a:ext cx="7197181" cy="389558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B103C8-9DD4-AD67-E41D-A3D4DBB9CF9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51144" y="1154544"/>
            <a:ext cx="7197181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92ACEAA-8E75-352E-0C3F-F5E535F3AE58}"/>
              </a:ext>
            </a:extLst>
          </p:cNvPr>
          <p:cNvSpPr/>
          <p:nvPr userDrawn="1"/>
        </p:nvSpPr>
        <p:spPr>
          <a:xfrm>
            <a:off x="11901313" y="6176864"/>
            <a:ext cx="290687" cy="597159"/>
          </a:xfrm>
          <a:custGeom>
            <a:avLst/>
            <a:gdLst>
              <a:gd name="connsiteX0" fmla="*/ 627983 w 627983"/>
              <a:gd name="connsiteY0" fmla="*/ 1290066 h 1290066"/>
              <a:gd name="connsiteX1" fmla="*/ 12002 w 627983"/>
              <a:gd name="connsiteY1" fmla="*/ 674180 h 1290066"/>
              <a:gd name="connsiteX2" fmla="*/ 0 w 627983"/>
              <a:gd name="connsiteY2" fmla="*/ 645033 h 1290066"/>
              <a:gd name="connsiteX3" fmla="*/ 12002 w 627983"/>
              <a:gd name="connsiteY3" fmla="*/ 615982 h 1290066"/>
              <a:gd name="connsiteX4" fmla="*/ 627983 w 627983"/>
              <a:gd name="connsiteY4" fmla="*/ 0 h 1290066"/>
              <a:gd name="connsiteX5" fmla="*/ 627983 w 627983"/>
              <a:gd name="connsiteY5" fmla="*/ 1290066 h 12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7983" h="1290066">
                <a:moveTo>
                  <a:pt x="627983" y="1290066"/>
                </a:moveTo>
                <a:lnTo>
                  <a:pt x="12002" y="674180"/>
                </a:lnTo>
                <a:cubicBezTo>
                  <a:pt x="4000" y="666083"/>
                  <a:pt x="0" y="655606"/>
                  <a:pt x="0" y="645033"/>
                </a:cubicBezTo>
                <a:cubicBezTo>
                  <a:pt x="0" y="634460"/>
                  <a:pt x="4000" y="623983"/>
                  <a:pt x="12002" y="615982"/>
                </a:cubicBezTo>
                <a:lnTo>
                  <a:pt x="627983" y="0"/>
                </a:lnTo>
                <a:lnTo>
                  <a:pt x="627983" y="1290066"/>
                </a:lnTo>
                <a:close/>
              </a:path>
            </a:pathLst>
          </a:custGeom>
          <a:solidFill>
            <a:srgbClr val="1A24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444B0-C50D-2377-37A9-CCB9D8868117}"/>
              </a:ext>
            </a:extLst>
          </p:cNvPr>
          <p:cNvSpPr txBox="1"/>
          <p:nvPr userDrawn="1"/>
        </p:nvSpPr>
        <p:spPr>
          <a:xfrm>
            <a:off x="11594251" y="6336943"/>
            <a:ext cx="36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5BE7C4D-87C8-4596-88FB-A8D80B6FAAB9}" type="slidenum">
              <a:rPr lang="en-GB" sz="1200" b="1" smtClean="0">
                <a:solidFill>
                  <a:srgbClr val="1A244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pPr/>
              <a:t>‹#›</a:t>
            </a:fld>
            <a:endParaRPr lang="en-GB" sz="1200" b="1">
              <a:solidFill>
                <a:srgbClr val="1A244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78D19D-1B39-F626-DC9F-E0E51238D26F}"/>
              </a:ext>
            </a:extLst>
          </p:cNvPr>
          <p:cNvSpPr/>
          <p:nvPr userDrawn="1"/>
        </p:nvSpPr>
        <p:spPr>
          <a:xfrm>
            <a:off x="374609" y="3565872"/>
            <a:ext cx="3284821" cy="3292128"/>
          </a:xfrm>
          <a:custGeom>
            <a:avLst/>
            <a:gdLst>
              <a:gd name="connsiteX0" fmla="*/ 0 w 3284821"/>
              <a:gd name="connsiteY0" fmla="*/ 0 h 3292128"/>
              <a:gd name="connsiteX1" fmla="*/ 3255435 w 3284821"/>
              <a:gd name="connsiteY1" fmla="*/ 3255421 h 3292128"/>
              <a:gd name="connsiteX2" fmla="*/ 3282639 w 3284821"/>
              <a:gd name="connsiteY2" fmla="*/ 3288206 h 3292128"/>
              <a:gd name="connsiteX3" fmla="*/ 3284821 w 3284821"/>
              <a:gd name="connsiteY3" fmla="*/ 3292128 h 3292128"/>
              <a:gd name="connsiteX4" fmla="*/ 0 w 3284821"/>
              <a:gd name="connsiteY4" fmla="*/ 3292128 h 329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4821" h="3292128">
                <a:moveTo>
                  <a:pt x="0" y="0"/>
                </a:moveTo>
                <a:lnTo>
                  <a:pt x="3255435" y="3255421"/>
                </a:lnTo>
                <a:cubicBezTo>
                  <a:pt x="3265499" y="3265485"/>
                  <a:pt x="3274620" y="3276492"/>
                  <a:pt x="3282639" y="3288206"/>
                </a:cubicBezTo>
                <a:lnTo>
                  <a:pt x="3284821" y="3292128"/>
                </a:lnTo>
                <a:lnTo>
                  <a:pt x="0" y="329212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CF377C3-E8C5-0C1E-A5E4-A32816B132ED}"/>
              </a:ext>
            </a:extLst>
          </p:cNvPr>
          <p:cNvSpPr/>
          <p:nvPr userDrawn="1"/>
        </p:nvSpPr>
        <p:spPr>
          <a:xfrm>
            <a:off x="0" y="1"/>
            <a:ext cx="3634180" cy="3565583"/>
          </a:xfrm>
          <a:custGeom>
            <a:avLst/>
            <a:gdLst>
              <a:gd name="connsiteX0" fmla="*/ 0 w 3634180"/>
              <a:gd name="connsiteY0" fmla="*/ 0 h 3565583"/>
              <a:gd name="connsiteX1" fmla="*/ 3402662 w 3634180"/>
              <a:gd name="connsiteY1" fmla="*/ 0 h 3565583"/>
              <a:gd name="connsiteX2" fmla="*/ 3608055 w 3634180"/>
              <a:gd name="connsiteY2" fmla="*/ 126402 h 3565583"/>
              <a:gd name="connsiteX3" fmla="*/ 3565930 w 3634180"/>
              <a:gd name="connsiteY3" fmla="*/ 384466 h 3565583"/>
              <a:gd name="connsiteX4" fmla="*/ 384792 w 3634180"/>
              <a:gd name="connsiteY4" fmla="*/ 3565583 h 3565583"/>
              <a:gd name="connsiteX5" fmla="*/ 0 w 3634180"/>
              <a:gd name="connsiteY5" fmla="*/ 3180792 h 3565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34180" h="3565583">
                <a:moveTo>
                  <a:pt x="0" y="0"/>
                </a:moveTo>
                <a:lnTo>
                  <a:pt x="3402662" y="0"/>
                </a:lnTo>
                <a:cubicBezTo>
                  <a:pt x="3497457" y="0"/>
                  <a:pt x="3571189" y="52657"/>
                  <a:pt x="3608055" y="126402"/>
                </a:cubicBezTo>
                <a:cubicBezTo>
                  <a:pt x="3650193" y="205394"/>
                  <a:pt x="3644921" y="310733"/>
                  <a:pt x="3565930" y="384466"/>
                </a:cubicBezTo>
                <a:lnTo>
                  <a:pt x="384792" y="3565583"/>
                </a:lnTo>
                <a:lnTo>
                  <a:pt x="0" y="31807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031625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12021A6-B859-C31D-42EB-913B356978FE}"/>
              </a:ext>
            </a:extLst>
          </p:cNvPr>
          <p:cNvSpPr/>
          <p:nvPr userDrawn="1"/>
        </p:nvSpPr>
        <p:spPr>
          <a:xfrm>
            <a:off x="5705856" y="0"/>
            <a:ext cx="6486144" cy="6858000"/>
          </a:xfrm>
          <a:custGeom>
            <a:avLst/>
            <a:gdLst>
              <a:gd name="connsiteX0" fmla="*/ 6439115 w 6486144"/>
              <a:gd name="connsiteY0" fmla="*/ 0 h 6858000"/>
              <a:gd name="connsiteX1" fmla="*/ 6486144 w 6486144"/>
              <a:gd name="connsiteY1" fmla="*/ 0 h 6858000"/>
              <a:gd name="connsiteX2" fmla="*/ 6486144 w 6486144"/>
              <a:gd name="connsiteY2" fmla="*/ 6858000 h 6858000"/>
              <a:gd name="connsiteX3" fmla="*/ 0 w 6486144"/>
              <a:gd name="connsiteY3" fmla="*/ 6858000 h 6858000"/>
              <a:gd name="connsiteX4" fmla="*/ 0 w 6486144"/>
              <a:gd name="connsiteY4" fmla="*/ 6439686 h 6858000"/>
              <a:gd name="connsiteX5" fmla="*/ 15040 w 6486144"/>
              <a:gd name="connsiteY5" fmla="*/ 15548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6144" h="6858000">
                <a:moveTo>
                  <a:pt x="6439115" y="0"/>
                </a:moveTo>
                <a:lnTo>
                  <a:pt x="6486144" y="0"/>
                </a:lnTo>
                <a:lnTo>
                  <a:pt x="6486144" y="6858000"/>
                </a:lnTo>
                <a:lnTo>
                  <a:pt x="0" y="6858000"/>
                </a:lnTo>
                <a:lnTo>
                  <a:pt x="0" y="6439686"/>
                </a:lnTo>
                <a:lnTo>
                  <a:pt x="15040" y="1554843"/>
                </a:lnTo>
                <a:close/>
              </a:path>
            </a:pathLst>
          </a:custGeom>
          <a:blipFill dpi="0" rotWithShape="1">
            <a:blip r:embed="rId2"/>
            <a:srcRect/>
            <a:tile tx="0" ty="0" sx="67000" sy="67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FFDF924D-CEB3-76AB-6279-36B596411CCD}"/>
              </a:ext>
            </a:extLst>
          </p:cNvPr>
          <p:cNvSpPr/>
          <p:nvPr userDrawn="1"/>
        </p:nvSpPr>
        <p:spPr>
          <a:xfrm>
            <a:off x="887518" y="110309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42D22A88-613A-AEA7-1453-4AB25488E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5" y="199445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7C8A4D0-F0BF-82E2-E78C-DE13055E6A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609" y="271100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5CF42F7B-D2D8-3BA7-84B6-E1F6636F1D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609" y="297808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40595960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12021A6-B859-C31D-42EB-913B356978FE}"/>
              </a:ext>
            </a:extLst>
          </p:cNvPr>
          <p:cNvSpPr/>
          <p:nvPr userDrawn="1"/>
        </p:nvSpPr>
        <p:spPr>
          <a:xfrm>
            <a:off x="5705856" y="0"/>
            <a:ext cx="6486144" cy="6858000"/>
          </a:xfrm>
          <a:custGeom>
            <a:avLst/>
            <a:gdLst>
              <a:gd name="connsiteX0" fmla="*/ 6439115 w 6486144"/>
              <a:gd name="connsiteY0" fmla="*/ 0 h 6858000"/>
              <a:gd name="connsiteX1" fmla="*/ 6486144 w 6486144"/>
              <a:gd name="connsiteY1" fmla="*/ 0 h 6858000"/>
              <a:gd name="connsiteX2" fmla="*/ 6486144 w 6486144"/>
              <a:gd name="connsiteY2" fmla="*/ 6858000 h 6858000"/>
              <a:gd name="connsiteX3" fmla="*/ 0 w 6486144"/>
              <a:gd name="connsiteY3" fmla="*/ 6858000 h 6858000"/>
              <a:gd name="connsiteX4" fmla="*/ 0 w 6486144"/>
              <a:gd name="connsiteY4" fmla="*/ 6439686 h 6858000"/>
              <a:gd name="connsiteX5" fmla="*/ 15040 w 6486144"/>
              <a:gd name="connsiteY5" fmla="*/ 15548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6144" h="6858000">
                <a:moveTo>
                  <a:pt x="6439115" y="0"/>
                </a:moveTo>
                <a:lnTo>
                  <a:pt x="6486144" y="0"/>
                </a:lnTo>
                <a:lnTo>
                  <a:pt x="6486144" y="6858000"/>
                </a:lnTo>
                <a:lnTo>
                  <a:pt x="0" y="6858000"/>
                </a:lnTo>
                <a:lnTo>
                  <a:pt x="0" y="6439686"/>
                </a:lnTo>
                <a:lnTo>
                  <a:pt x="15040" y="1554843"/>
                </a:lnTo>
                <a:close/>
              </a:path>
            </a:pathLst>
          </a:custGeom>
          <a:blipFill dpi="0" rotWithShape="1">
            <a:blip r:embed="rId2"/>
            <a:srcRect/>
            <a:tile tx="0" ty="0" sx="65000" sy="6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FFDF924D-CEB3-76AB-6279-36B596411CCD}"/>
              </a:ext>
            </a:extLst>
          </p:cNvPr>
          <p:cNvSpPr/>
          <p:nvPr userDrawn="1"/>
        </p:nvSpPr>
        <p:spPr>
          <a:xfrm>
            <a:off x="859809" y="110309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>
              <a:solidFill>
                <a:schemeClr val="tx2"/>
              </a:solidFill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42D22A88-613A-AEA7-1453-4AB25488E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5" y="199445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7C8A4D0-F0BF-82E2-E78C-DE13055E6A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609" y="271100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5CF42F7B-D2D8-3BA7-84B6-E1F6636F1D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609" y="297808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38431369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- 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A018845-D01F-E9C1-0F15-7C43838AA010}"/>
              </a:ext>
            </a:extLst>
          </p:cNvPr>
          <p:cNvSpPr/>
          <p:nvPr userDrawn="1"/>
        </p:nvSpPr>
        <p:spPr>
          <a:xfrm>
            <a:off x="2571912" y="1488606"/>
            <a:ext cx="9620088" cy="5369394"/>
          </a:xfrm>
          <a:custGeom>
            <a:avLst/>
            <a:gdLst>
              <a:gd name="connsiteX0" fmla="*/ 6924701 w 9620088"/>
              <a:gd name="connsiteY0" fmla="*/ 0 h 5369394"/>
              <a:gd name="connsiteX1" fmla="*/ 9443029 w 9620088"/>
              <a:gd name="connsiteY1" fmla="*/ 457203 h 5369394"/>
              <a:gd name="connsiteX2" fmla="*/ 9620088 w 9620088"/>
              <a:gd name="connsiteY2" fmla="*/ 529815 h 5369394"/>
              <a:gd name="connsiteX3" fmla="*/ 9620088 w 9620088"/>
              <a:gd name="connsiteY3" fmla="*/ 5369394 h 5369394"/>
              <a:gd name="connsiteX4" fmla="*/ 0 w 9620088"/>
              <a:gd name="connsiteY4" fmla="*/ 5369394 h 5369394"/>
              <a:gd name="connsiteX5" fmla="*/ 25377 w 9620088"/>
              <a:gd name="connsiteY5" fmla="*/ 5274802 h 5369394"/>
              <a:gd name="connsiteX6" fmla="*/ 6924701 w 9620088"/>
              <a:gd name="connsiteY6" fmla="*/ 0 h 5369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0088" h="5369394">
                <a:moveTo>
                  <a:pt x="6924701" y="0"/>
                </a:moveTo>
                <a:cubicBezTo>
                  <a:pt x="7786551" y="0"/>
                  <a:pt x="8644207" y="149897"/>
                  <a:pt x="9443029" y="457203"/>
                </a:cubicBezTo>
                <a:lnTo>
                  <a:pt x="9620088" y="529815"/>
                </a:lnTo>
                <a:lnTo>
                  <a:pt x="9620088" y="5369394"/>
                </a:lnTo>
                <a:lnTo>
                  <a:pt x="0" y="5369394"/>
                </a:lnTo>
                <a:lnTo>
                  <a:pt x="25377" y="5274802"/>
                </a:lnTo>
                <a:cubicBezTo>
                  <a:pt x="1076014" y="1665517"/>
                  <a:pt x="4051869" y="0"/>
                  <a:pt x="6924701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65000" sy="6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B74973D8-4F81-0E7E-3B3B-A78704EF2410}"/>
              </a:ext>
            </a:extLst>
          </p:cNvPr>
          <p:cNvSpPr/>
          <p:nvPr userDrawn="1"/>
        </p:nvSpPr>
        <p:spPr>
          <a:xfrm>
            <a:off x="442325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5" y="144581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9997227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A018845-D01F-E9C1-0F15-7C43838AA010}"/>
              </a:ext>
            </a:extLst>
          </p:cNvPr>
          <p:cNvSpPr/>
          <p:nvPr userDrawn="1"/>
        </p:nvSpPr>
        <p:spPr>
          <a:xfrm>
            <a:off x="2571912" y="1488606"/>
            <a:ext cx="9620088" cy="5369394"/>
          </a:xfrm>
          <a:custGeom>
            <a:avLst/>
            <a:gdLst>
              <a:gd name="connsiteX0" fmla="*/ 6924701 w 9620088"/>
              <a:gd name="connsiteY0" fmla="*/ 0 h 5369394"/>
              <a:gd name="connsiteX1" fmla="*/ 9443029 w 9620088"/>
              <a:gd name="connsiteY1" fmla="*/ 457203 h 5369394"/>
              <a:gd name="connsiteX2" fmla="*/ 9620088 w 9620088"/>
              <a:gd name="connsiteY2" fmla="*/ 529815 h 5369394"/>
              <a:gd name="connsiteX3" fmla="*/ 9620088 w 9620088"/>
              <a:gd name="connsiteY3" fmla="*/ 5369394 h 5369394"/>
              <a:gd name="connsiteX4" fmla="*/ 0 w 9620088"/>
              <a:gd name="connsiteY4" fmla="*/ 5369394 h 5369394"/>
              <a:gd name="connsiteX5" fmla="*/ 25377 w 9620088"/>
              <a:gd name="connsiteY5" fmla="*/ 5274802 h 5369394"/>
              <a:gd name="connsiteX6" fmla="*/ 6924701 w 9620088"/>
              <a:gd name="connsiteY6" fmla="*/ 0 h 5369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20088" h="5369394">
                <a:moveTo>
                  <a:pt x="6924701" y="0"/>
                </a:moveTo>
                <a:cubicBezTo>
                  <a:pt x="7786551" y="0"/>
                  <a:pt x="8644207" y="149897"/>
                  <a:pt x="9443029" y="457203"/>
                </a:cubicBezTo>
                <a:lnTo>
                  <a:pt x="9620088" y="529815"/>
                </a:lnTo>
                <a:lnTo>
                  <a:pt x="9620088" y="5369394"/>
                </a:lnTo>
                <a:lnTo>
                  <a:pt x="0" y="5369394"/>
                </a:lnTo>
                <a:lnTo>
                  <a:pt x="25377" y="5274802"/>
                </a:lnTo>
                <a:cubicBezTo>
                  <a:pt x="1076014" y="1665517"/>
                  <a:pt x="4051869" y="0"/>
                  <a:pt x="6924701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65000" sy="6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5" y="1445817"/>
            <a:ext cx="3906155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905992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  <p:sp>
        <p:nvSpPr>
          <p:cNvPr id="2" name="Graphic 17">
            <a:extLst>
              <a:ext uri="{FF2B5EF4-FFF2-40B4-BE49-F238E27FC236}">
                <a16:creationId xmlns:a16="http://schemas.microsoft.com/office/drawing/2014/main" id="{58DB442F-D7D2-2B09-3A62-68CC2F2D905C}"/>
              </a:ext>
            </a:extLst>
          </p:cNvPr>
          <p:cNvSpPr/>
          <p:nvPr userDrawn="1"/>
        </p:nvSpPr>
        <p:spPr>
          <a:xfrm>
            <a:off x="460797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0403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- navy">
    <p:bg>
      <p:bgPr>
        <a:blipFill dpi="0" rotWithShape="1">
          <a:blip r:embed="rId2">
            <a:lum/>
          </a:blip>
          <a:srcRect/>
          <a:tile tx="0" ty="0" sx="67000" sy="67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36C3D2-0B0C-F6EF-551D-89DC357771AF}"/>
              </a:ext>
            </a:extLst>
          </p:cNvPr>
          <p:cNvSpPr/>
          <p:nvPr userDrawn="1"/>
        </p:nvSpPr>
        <p:spPr>
          <a:xfrm>
            <a:off x="0" y="0"/>
            <a:ext cx="433185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B74973D8-4F81-0E7E-3B3B-A78704EF2410}"/>
              </a:ext>
            </a:extLst>
          </p:cNvPr>
          <p:cNvSpPr/>
          <p:nvPr userDrawn="1"/>
        </p:nvSpPr>
        <p:spPr>
          <a:xfrm>
            <a:off x="433086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6" y="1445817"/>
            <a:ext cx="3603202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13779627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36C3D2-0B0C-F6EF-551D-89DC357771AF}"/>
              </a:ext>
            </a:extLst>
          </p:cNvPr>
          <p:cNvSpPr/>
          <p:nvPr userDrawn="1"/>
        </p:nvSpPr>
        <p:spPr>
          <a:xfrm>
            <a:off x="0" y="0"/>
            <a:ext cx="433185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Graphic 17">
            <a:extLst>
              <a:ext uri="{FF2B5EF4-FFF2-40B4-BE49-F238E27FC236}">
                <a16:creationId xmlns:a16="http://schemas.microsoft.com/office/drawing/2014/main" id="{B74973D8-4F81-0E7E-3B3B-A78704EF2410}"/>
              </a:ext>
            </a:extLst>
          </p:cNvPr>
          <p:cNvSpPr/>
          <p:nvPr userDrawn="1"/>
        </p:nvSpPr>
        <p:spPr>
          <a:xfrm>
            <a:off x="460797" y="554458"/>
            <a:ext cx="586579" cy="482028"/>
          </a:xfrm>
          <a:custGeom>
            <a:avLst/>
            <a:gdLst>
              <a:gd name="connsiteX0" fmla="*/ 0 w 297656"/>
              <a:gd name="connsiteY0" fmla="*/ 244602 h 244602"/>
              <a:gd name="connsiteX1" fmla="*/ 0 w 297656"/>
              <a:gd name="connsiteY1" fmla="*/ 135350 h 244602"/>
              <a:gd name="connsiteX2" fmla="*/ 64389 w 297656"/>
              <a:gd name="connsiteY2" fmla="*/ 0 h 244602"/>
              <a:gd name="connsiteX3" fmla="*/ 126397 w 297656"/>
              <a:gd name="connsiteY3" fmla="*/ 0 h 244602"/>
              <a:gd name="connsiteX4" fmla="*/ 75819 w 297656"/>
              <a:gd name="connsiteY4" fmla="*/ 128016 h 244602"/>
              <a:gd name="connsiteX5" fmla="*/ 116586 w 297656"/>
              <a:gd name="connsiteY5" fmla="*/ 128016 h 244602"/>
              <a:gd name="connsiteX6" fmla="*/ 116586 w 297656"/>
              <a:gd name="connsiteY6" fmla="*/ 244602 h 244602"/>
              <a:gd name="connsiteX7" fmla="*/ 0 w 297656"/>
              <a:gd name="connsiteY7" fmla="*/ 244602 h 244602"/>
              <a:gd name="connsiteX8" fmla="*/ 171260 w 297656"/>
              <a:gd name="connsiteY8" fmla="*/ 244602 h 244602"/>
              <a:gd name="connsiteX9" fmla="*/ 171260 w 297656"/>
              <a:gd name="connsiteY9" fmla="*/ 135350 h 244602"/>
              <a:gd name="connsiteX10" fmla="*/ 235649 w 297656"/>
              <a:gd name="connsiteY10" fmla="*/ 0 h 244602"/>
              <a:gd name="connsiteX11" fmla="*/ 297656 w 297656"/>
              <a:gd name="connsiteY11" fmla="*/ 0 h 244602"/>
              <a:gd name="connsiteX12" fmla="*/ 246317 w 297656"/>
              <a:gd name="connsiteY12" fmla="*/ 128016 h 244602"/>
              <a:gd name="connsiteX13" fmla="*/ 287941 w 297656"/>
              <a:gd name="connsiteY13" fmla="*/ 128016 h 244602"/>
              <a:gd name="connsiteX14" fmla="*/ 287941 w 297656"/>
              <a:gd name="connsiteY14" fmla="*/ 244602 h 244602"/>
              <a:gd name="connsiteX15" fmla="*/ 171355 w 297656"/>
              <a:gd name="connsiteY15" fmla="*/ 244602 h 24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656" h="244602">
                <a:moveTo>
                  <a:pt x="0" y="244602"/>
                </a:moveTo>
                <a:lnTo>
                  <a:pt x="0" y="135350"/>
                </a:lnTo>
                <a:lnTo>
                  <a:pt x="64389" y="0"/>
                </a:lnTo>
                <a:lnTo>
                  <a:pt x="126397" y="0"/>
                </a:lnTo>
                <a:lnTo>
                  <a:pt x="75819" y="128016"/>
                </a:lnTo>
                <a:lnTo>
                  <a:pt x="116586" y="128016"/>
                </a:lnTo>
                <a:lnTo>
                  <a:pt x="116586" y="244602"/>
                </a:lnTo>
                <a:lnTo>
                  <a:pt x="0" y="244602"/>
                </a:lnTo>
                <a:close/>
                <a:moveTo>
                  <a:pt x="171260" y="244602"/>
                </a:moveTo>
                <a:lnTo>
                  <a:pt x="171260" y="135350"/>
                </a:lnTo>
                <a:lnTo>
                  <a:pt x="235649" y="0"/>
                </a:lnTo>
                <a:lnTo>
                  <a:pt x="297656" y="0"/>
                </a:lnTo>
                <a:lnTo>
                  <a:pt x="246317" y="128016"/>
                </a:lnTo>
                <a:lnTo>
                  <a:pt x="287941" y="128016"/>
                </a:lnTo>
                <a:lnTo>
                  <a:pt x="287941" y="244602"/>
                </a:lnTo>
                <a:lnTo>
                  <a:pt x="171355" y="244602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8127721F-04EF-C7DF-EF7F-C33F9A28CE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726" y="1445817"/>
            <a:ext cx="3603202" cy="424732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0" algn="l" defTabSz="914400" rtl="0" eaLnBrk="1" latinLnBrk="0" hangingPunct="1">
              <a:defRPr lang="en-US" sz="24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0" algn="l" defTabSz="914400" rtl="0" eaLnBrk="1" latinLnBrk="0" hangingPunct="1"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1438C83B-F7AC-6F0F-A364-823F391A92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889" y="2162365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200" b="1" kern="1200" dirty="0" smtClean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200" b="1" kern="1200" dirty="0">
                <a:solidFill>
                  <a:srgbClr val="1A24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 - Role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88077384-9ACB-A4FD-1E23-82480B85A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0889" y="2429444"/>
            <a:ext cx="3603039" cy="329207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200"/>
              </a:lnSpc>
              <a:buNone/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algn="l" defTabSz="914400" rtl="0" eaLnBrk="1" latinLnBrk="0" hangingPunct="1">
              <a:lnSpc>
                <a:spcPts val="2200"/>
              </a:lnSpc>
              <a:defRPr lang="en-US" sz="1050" b="1" kern="1200" dirty="0" smtClean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algn="l" defTabSz="914400" rtl="0" eaLnBrk="1" latinLnBrk="0" hangingPunct="1">
              <a:lnSpc>
                <a:spcPts val="2200"/>
              </a:lnSpc>
              <a:defRPr lang="en-GB" sz="1050" b="1" kern="1200" dirty="0">
                <a:solidFill>
                  <a:srgbClr val="409E8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2918037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98D9EF-25D3-C0E9-FCA9-CC474B9F8B62}"/>
              </a:ext>
            </a:extLst>
          </p:cNvPr>
          <p:cNvSpPr txBox="1"/>
          <p:nvPr userDrawn="1"/>
        </p:nvSpPr>
        <p:spPr>
          <a:xfrm>
            <a:off x="3897630" y="5152469"/>
            <a:ext cx="4396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www.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savilleconsulting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.dk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E90B03-1C71-8CF7-3A9D-9AFCFD7BBE6C}"/>
              </a:ext>
            </a:extLst>
          </p:cNvPr>
          <p:cNvGrpSpPr/>
          <p:nvPr userDrawn="1"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01C417F-AAE6-95BB-EB59-8082B999101F}"/>
                </a:ext>
              </a:extLst>
            </p:cNvPr>
            <p:cNvSpPr/>
            <p:nvPr/>
          </p:nvSpPr>
          <p:spPr>
            <a:xfrm>
              <a:off x="1" y="0"/>
              <a:ext cx="3219345" cy="6415835"/>
            </a:xfrm>
            <a:custGeom>
              <a:avLst/>
              <a:gdLst>
                <a:gd name="connsiteX0" fmla="*/ 0 w 3219345"/>
                <a:gd name="connsiteY0" fmla="*/ 0 h 6415835"/>
                <a:gd name="connsiteX1" fmla="*/ 3219345 w 3219345"/>
                <a:gd name="connsiteY1" fmla="*/ 0 h 6415835"/>
                <a:gd name="connsiteX2" fmla="*/ 3219345 w 3219345"/>
                <a:gd name="connsiteY2" fmla="*/ 6415835 h 6415835"/>
                <a:gd name="connsiteX3" fmla="*/ 0 w 3219345"/>
                <a:gd name="connsiteY3" fmla="*/ 3196987 h 6415835"/>
                <a:gd name="connsiteX4" fmla="*/ 0 w 3219345"/>
                <a:gd name="connsiteY4" fmla="*/ 0 h 641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9345" h="6415835">
                  <a:moveTo>
                    <a:pt x="0" y="0"/>
                  </a:moveTo>
                  <a:lnTo>
                    <a:pt x="3219345" y="0"/>
                  </a:lnTo>
                  <a:lnTo>
                    <a:pt x="3219345" y="6415835"/>
                  </a:lnTo>
                  <a:lnTo>
                    <a:pt x="0" y="3196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2A35EBA-6E2B-04EC-83E9-A43889D7C716}"/>
                </a:ext>
              </a:extLst>
            </p:cNvPr>
            <p:cNvSpPr/>
            <p:nvPr/>
          </p:nvSpPr>
          <p:spPr>
            <a:xfrm>
              <a:off x="8753425" y="0"/>
              <a:ext cx="882635" cy="441285"/>
            </a:xfrm>
            <a:custGeom>
              <a:avLst/>
              <a:gdLst>
                <a:gd name="connsiteX0" fmla="*/ 0 w 882635"/>
                <a:gd name="connsiteY0" fmla="*/ 0 h 441285"/>
                <a:gd name="connsiteX1" fmla="*/ 882635 w 882635"/>
                <a:gd name="connsiteY1" fmla="*/ 0 h 441285"/>
                <a:gd name="connsiteX2" fmla="*/ 441350 w 882635"/>
                <a:gd name="connsiteY2" fmla="*/ 441285 h 441285"/>
                <a:gd name="connsiteX3" fmla="*/ 0 w 882635"/>
                <a:gd name="connsiteY3" fmla="*/ 0 h 44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2635" h="441285">
                  <a:moveTo>
                    <a:pt x="0" y="0"/>
                  </a:moveTo>
                  <a:lnTo>
                    <a:pt x="882635" y="0"/>
                  </a:lnTo>
                  <a:lnTo>
                    <a:pt x="441350" y="4412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73009C6-8571-BC57-3A51-58AA5689A5BE}"/>
                </a:ext>
              </a:extLst>
            </p:cNvPr>
            <p:cNvSpPr/>
            <p:nvPr/>
          </p:nvSpPr>
          <p:spPr>
            <a:xfrm>
              <a:off x="9194776" y="441285"/>
              <a:ext cx="2997225" cy="6416714"/>
            </a:xfrm>
            <a:custGeom>
              <a:avLst/>
              <a:gdLst>
                <a:gd name="connsiteX0" fmla="*/ 0 w 2997225"/>
                <a:gd name="connsiteY0" fmla="*/ 0 h 6416714"/>
                <a:gd name="connsiteX1" fmla="*/ 2997225 w 2997225"/>
                <a:gd name="connsiteY1" fmla="*/ 2997226 h 6416714"/>
                <a:gd name="connsiteX2" fmla="*/ 2997225 w 2997225"/>
                <a:gd name="connsiteY2" fmla="*/ 6416714 h 6416714"/>
                <a:gd name="connsiteX3" fmla="*/ 0 w 2997225"/>
                <a:gd name="connsiteY3" fmla="*/ 6416714 h 6416714"/>
                <a:gd name="connsiteX4" fmla="*/ 0 w 2997225"/>
                <a:gd name="connsiteY4" fmla="*/ 0 h 6416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7225" h="6416714">
                  <a:moveTo>
                    <a:pt x="0" y="0"/>
                  </a:moveTo>
                  <a:lnTo>
                    <a:pt x="2997225" y="2997226"/>
                  </a:lnTo>
                  <a:lnTo>
                    <a:pt x="2997225" y="6416714"/>
                  </a:lnTo>
                  <a:lnTo>
                    <a:pt x="0" y="64167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77FCA1-069D-B533-2333-7E24A9699B98}"/>
                </a:ext>
              </a:extLst>
            </p:cNvPr>
            <p:cNvSpPr/>
            <p:nvPr/>
          </p:nvSpPr>
          <p:spPr>
            <a:xfrm>
              <a:off x="2778062" y="6416715"/>
              <a:ext cx="882568" cy="441284"/>
            </a:xfrm>
            <a:custGeom>
              <a:avLst/>
              <a:gdLst>
                <a:gd name="connsiteX0" fmla="*/ 441284 w 882568"/>
                <a:gd name="connsiteY0" fmla="*/ 0 h 441284"/>
                <a:gd name="connsiteX1" fmla="*/ 882568 w 882568"/>
                <a:gd name="connsiteY1" fmla="*/ 441284 h 441284"/>
                <a:gd name="connsiteX2" fmla="*/ 0 w 882568"/>
                <a:gd name="connsiteY2" fmla="*/ 441284 h 441284"/>
                <a:gd name="connsiteX3" fmla="*/ 441284 w 882568"/>
                <a:gd name="connsiteY3" fmla="*/ 0 h 441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2568" h="441284">
                  <a:moveTo>
                    <a:pt x="441284" y="0"/>
                  </a:moveTo>
                  <a:lnTo>
                    <a:pt x="882568" y="441284"/>
                  </a:lnTo>
                  <a:lnTo>
                    <a:pt x="0" y="441284"/>
                  </a:lnTo>
                  <a:lnTo>
                    <a:pt x="441284" y="0"/>
                  </a:lnTo>
                  <a:close/>
                </a:path>
              </a:pathLst>
            </a:custGeom>
            <a:solidFill>
              <a:srgbClr val="55D2B1">
                <a:alpha val="2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F55103-FC42-48B4-0F11-3C2E21B3F08E}"/>
              </a:ext>
            </a:extLst>
          </p:cNvPr>
          <p:cNvSpPr txBox="1"/>
          <p:nvPr userDrawn="1"/>
        </p:nvSpPr>
        <p:spPr>
          <a:xfrm>
            <a:off x="3897630" y="6288749"/>
            <a:ext cx="4396740" cy="25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Consulting. All rights reserved.</a:t>
            </a:r>
          </a:p>
        </p:txBody>
      </p:sp>
      <p:pic>
        <p:nvPicPr>
          <p:cNvPr id="3" name="Billede 2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6D8E036C-BDDC-E11F-0A17-79F19B4AC3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000" y="1013999"/>
            <a:ext cx="2772000" cy="343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877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A56D859B-9AEB-75B4-4DDC-7530D9C05978}"/>
              </a:ext>
            </a:extLst>
          </p:cNvPr>
          <p:cNvSpPr/>
          <p:nvPr userDrawn="1"/>
        </p:nvSpPr>
        <p:spPr>
          <a:xfrm>
            <a:off x="8287651" y="1215171"/>
            <a:ext cx="3904349" cy="5642828"/>
          </a:xfrm>
          <a:custGeom>
            <a:avLst/>
            <a:gdLst>
              <a:gd name="connsiteX0" fmla="*/ 5 w 3904349"/>
              <a:gd name="connsiteY0" fmla="*/ 0 h 5642828"/>
              <a:gd name="connsiteX1" fmla="*/ 3904349 w 3904349"/>
              <a:gd name="connsiteY1" fmla="*/ 3901136 h 5642828"/>
              <a:gd name="connsiteX2" fmla="*/ 3904349 w 3904349"/>
              <a:gd name="connsiteY2" fmla="*/ 4859019 h 5642828"/>
              <a:gd name="connsiteX3" fmla="*/ 3121185 w 3904349"/>
              <a:gd name="connsiteY3" fmla="*/ 5642828 h 5642828"/>
              <a:gd name="connsiteX4" fmla="*/ 0 w 3904349"/>
              <a:gd name="connsiteY4" fmla="*/ 5642828 h 5642828"/>
              <a:gd name="connsiteX5" fmla="*/ 0 w 3904349"/>
              <a:gd name="connsiteY5" fmla="*/ 3 h 5642828"/>
              <a:gd name="connsiteX6" fmla="*/ 1 w 3904349"/>
              <a:gd name="connsiteY6" fmla="*/ 4 h 5642828"/>
              <a:gd name="connsiteX7" fmla="*/ 5 w 3904349"/>
              <a:gd name="connsiteY7" fmla="*/ 0 h 5642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04349" h="5642828">
                <a:moveTo>
                  <a:pt x="5" y="0"/>
                </a:moveTo>
                <a:lnTo>
                  <a:pt x="3904349" y="3901136"/>
                </a:lnTo>
                <a:lnTo>
                  <a:pt x="3904349" y="4859019"/>
                </a:lnTo>
                <a:lnTo>
                  <a:pt x="3121185" y="5642828"/>
                </a:lnTo>
                <a:lnTo>
                  <a:pt x="0" y="5642828"/>
                </a:lnTo>
                <a:lnTo>
                  <a:pt x="0" y="3"/>
                </a:lnTo>
                <a:lnTo>
                  <a:pt x="1" y="4"/>
                </a:lnTo>
                <a:lnTo>
                  <a:pt x="5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F55103-FC42-48B4-0F11-3C2E21B3F08E}"/>
              </a:ext>
            </a:extLst>
          </p:cNvPr>
          <p:cNvSpPr txBox="1"/>
          <p:nvPr userDrawn="1"/>
        </p:nvSpPr>
        <p:spPr>
          <a:xfrm>
            <a:off x="3897630" y="6288749"/>
            <a:ext cx="4396740" cy="25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BAF5DDB7-E40A-CE16-606A-A02D62D43D62}"/>
              </a:ext>
            </a:extLst>
          </p:cNvPr>
          <p:cNvSpPr/>
          <p:nvPr userDrawn="1"/>
        </p:nvSpPr>
        <p:spPr>
          <a:xfrm>
            <a:off x="-1" y="0"/>
            <a:ext cx="3900917" cy="5598471"/>
          </a:xfrm>
          <a:custGeom>
            <a:avLst/>
            <a:gdLst>
              <a:gd name="connsiteX0" fmla="*/ 734567 w 3900917"/>
              <a:gd name="connsiteY0" fmla="*/ 0 h 5598471"/>
              <a:gd name="connsiteX1" fmla="*/ 3900917 w 3900917"/>
              <a:gd name="connsiteY1" fmla="*/ 0 h 5598471"/>
              <a:gd name="connsiteX2" fmla="*/ 3900917 w 3900917"/>
              <a:gd name="connsiteY2" fmla="*/ 5598471 h 5598471"/>
              <a:gd name="connsiteX3" fmla="*/ 0 w 3900917"/>
              <a:gd name="connsiteY3" fmla="*/ 1694346 h 5598471"/>
              <a:gd name="connsiteX4" fmla="*/ 0 w 3900917"/>
              <a:gd name="connsiteY4" fmla="*/ 735776 h 5598471"/>
              <a:gd name="connsiteX5" fmla="*/ 734567 w 3900917"/>
              <a:gd name="connsiteY5" fmla="*/ 0 h 55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0917" h="5598471">
                <a:moveTo>
                  <a:pt x="734567" y="0"/>
                </a:moveTo>
                <a:lnTo>
                  <a:pt x="3900917" y="0"/>
                </a:lnTo>
                <a:lnTo>
                  <a:pt x="3900917" y="5598471"/>
                </a:lnTo>
                <a:lnTo>
                  <a:pt x="0" y="1694346"/>
                </a:lnTo>
                <a:lnTo>
                  <a:pt x="0" y="735776"/>
                </a:lnTo>
                <a:lnTo>
                  <a:pt x="734567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GB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03FAFC63-C994-1E64-EAB7-D64CCC4FB498}"/>
              </a:ext>
            </a:extLst>
          </p:cNvPr>
          <p:cNvSpPr/>
          <p:nvPr userDrawn="1"/>
        </p:nvSpPr>
        <p:spPr>
          <a:xfrm>
            <a:off x="7072476" y="0"/>
            <a:ext cx="2429279" cy="1215175"/>
          </a:xfrm>
          <a:custGeom>
            <a:avLst/>
            <a:gdLst>
              <a:gd name="connsiteX0" fmla="*/ 0 w 2429279"/>
              <a:gd name="connsiteY0" fmla="*/ 0 h 1215175"/>
              <a:gd name="connsiteX1" fmla="*/ 2429279 w 2429279"/>
              <a:gd name="connsiteY1" fmla="*/ 0 h 1215175"/>
              <a:gd name="connsiteX2" fmla="*/ 1215180 w 2429279"/>
              <a:gd name="connsiteY2" fmla="*/ 1215172 h 1215175"/>
              <a:gd name="connsiteX3" fmla="*/ 1215175 w 2429279"/>
              <a:gd name="connsiteY3" fmla="*/ 1215167 h 1215175"/>
              <a:gd name="connsiteX4" fmla="*/ 1215175 w 2429279"/>
              <a:gd name="connsiteY4" fmla="*/ 1215175 h 1215175"/>
              <a:gd name="connsiteX5" fmla="*/ 0 w 2429279"/>
              <a:gd name="connsiteY5" fmla="*/ 0 h 1215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29279" h="1215175">
                <a:moveTo>
                  <a:pt x="0" y="0"/>
                </a:moveTo>
                <a:lnTo>
                  <a:pt x="2429279" y="0"/>
                </a:lnTo>
                <a:lnTo>
                  <a:pt x="1215180" y="1215172"/>
                </a:lnTo>
                <a:lnTo>
                  <a:pt x="1215175" y="1215167"/>
                </a:lnTo>
                <a:lnTo>
                  <a:pt x="1215175" y="1215175"/>
                </a:lnTo>
                <a:lnTo>
                  <a:pt x="0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EC0650C7-A129-27BB-F8D6-5E1F3727AD49}"/>
              </a:ext>
            </a:extLst>
          </p:cNvPr>
          <p:cNvSpPr/>
          <p:nvPr userDrawn="1"/>
        </p:nvSpPr>
        <p:spPr>
          <a:xfrm>
            <a:off x="2644819" y="5598462"/>
            <a:ext cx="2519076" cy="1259538"/>
          </a:xfrm>
          <a:custGeom>
            <a:avLst/>
            <a:gdLst>
              <a:gd name="connsiteX0" fmla="*/ 1259538 w 2519076"/>
              <a:gd name="connsiteY0" fmla="*/ 0 h 1259538"/>
              <a:gd name="connsiteX1" fmla="*/ 2519076 w 2519076"/>
              <a:gd name="connsiteY1" fmla="*/ 1259538 h 1259538"/>
              <a:gd name="connsiteX2" fmla="*/ 0 w 2519076"/>
              <a:gd name="connsiteY2" fmla="*/ 1259538 h 1259538"/>
              <a:gd name="connsiteX3" fmla="*/ 1259538 w 2519076"/>
              <a:gd name="connsiteY3" fmla="*/ 0 h 125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9076" h="1259538">
                <a:moveTo>
                  <a:pt x="1259538" y="0"/>
                </a:moveTo>
                <a:lnTo>
                  <a:pt x="2519076" y="1259538"/>
                </a:lnTo>
                <a:lnTo>
                  <a:pt x="0" y="1259538"/>
                </a:lnTo>
                <a:lnTo>
                  <a:pt x="1259538" y="0"/>
                </a:lnTo>
                <a:close/>
              </a:path>
            </a:pathLst>
          </a:custGeom>
          <a:solidFill>
            <a:srgbClr val="55D2B1">
              <a:alpha val="3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0B2FD51C-8E76-314B-D74B-4BA5523D4A65}"/>
              </a:ext>
            </a:extLst>
          </p:cNvPr>
          <p:cNvSpPr/>
          <p:nvPr userDrawn="1"/>
        </p:nvSpPr>
        <p:spPr>
          <a:xfrm>
            <a:off x="11408836" y="6074191"/>
            <a:ext cx="783164" cy="783809"/>
          </a:xfrm>
          <a:custGeom>
            <a:avLst/>
            <a:gdLst>
              <a:gd name="connsiteX0" fmla="*/ 783164 w 783164"/>
              <a:gd name="connsiteY0" fmla="*/ 0 h 783809"/>
              <a:gd name="connsiteX1" fmla="*/ 783164 w 783164"/>
              <a:gd name="connsiteY1" fmla="*/ 783809 h 783809"/>
              <a:gd name="connsiteX2" fmla="*/ 0 w 783164"/>
              <a:gd name="connsiteY2" fmla="*/ 783809 h 783809"/>
              <a:gd name="connsiteX3" fmla="*/ 783164 w 783164"/>
              <a:gd name="connsiteY3" fmla="*/ 0 h 783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164" h="783809">
                <a:moveTo>
                  <a:pt x="783164" y="0"/>
                </a:moveTo>
                <a:lnTo>
                  <a:pt x="783164" y="783809"/>
                </a:lnTo>
                <a:lnTo>
                  <a:pt x="0" y="783809"/>
                </a:lnTo>
                <a:lnTo>
                  <a:pt x="783164" y="0"/>
                </a:lnTo>
                <a:close/>
              </a:path>
            </a:pathLst>
          </a:custGeom>
          <a:solidFill>
            <a:srgbClr val="55D2B1">
              <a:alpha val="5000"/>
            </a:srgbClr>
          </a:solidFill>
          <a:ln w="375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CF7306B8-87B0-897E-72B8-C4970FDA8765}"/>
              </a:ext>
            </a:extLst>
          </p:cNvPr>
          <p:cNvSpPr txBox="1"/>
          <p:nvPr userDrawn="1"/>
        </p:nvSpPr>
        <p:spPr>
          <a:xfrm>
            <a:off x="7069776" y="2116751"/>
            <a:ext cx="29936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www.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savilleconsulting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.dk</a:t>
            </a:r>
          </a:p>
        </p:txBody>
      </p:sp>
      <p:sp>
        <p:nvSpPr>
          <p:cNvPr id="7" name="Freeform: Shape 3">
            <a:extLst>
              <a:ext uri="{FF2B5EF4-FFF2-40B4-BE49-F238E27FC236}">
                <a16:creationId xmlns:a16="http://schemas.microsoft.com/office/drawing/2014/main" id="{9CE8484D-E20B-308E-EBFF-F4B98E385EC1}"/>
              </a:ext>
            </a:extLst>
          </p:cNvPr>
          <p:cNvSpPr/>
          <p:nvPr userDrawn="1"/>
        </p:nvSpPr>
        <p:spPr>
          <a:xfrm rot="5400000">
            <a:off x="6572285" y="2262703"/>
            <a:ext cx="527398" cy="207333"/>
          </a:xfrm>
          <a:custGeom>
            <a:avLst/>
            <a:gdLst>
              <a:gd name="connsiteX0" fmla="*/ 5282 w 527398"/>
              <a:gd name="connsiteY0" fmla="*/ 246180 h 275933"/>
              <a:gd name="connsiteX1" fmla="*/ 251464 w 527398"/>
              <a:gd name="connsiteY1" fmla="*/ 0 h 275933"/>
              <a:gd name="connsiteX2" fmla="*/ 527398 w 527398"/>
              <a:gd name="connsiteY2" fmla="*/ 275933 h 275933"/>
              <a:gd name="connsiteX3" fmla="*/ 17917 w 527398"/>
              <a:gd name="connsiteY3" fmla="*/ 275933 h 275933"/>
              <a:gd name="connsiteX4" fmla="*/ 2022 w 527398"/>
              <a:gd name="connsiteY4" fmla="*/ 266151 h 275933"/>
              <a:gd name="connsiteX5" fmla="*/ 5282 w 527398"/>
              <a:gd name="connsiteY5" fmla="*/ 246180 h 27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98" h="275933">
                <a:moveTo>
                  <a:pt x="5282" y="246180"/>
                </a:moveTo>
                <a:lnTo>
                  <a:pt x="251464" y="0"/>
                </a:lnTo>
                <a:lnTo>
                  <a:pt x="527398" y="275933"/>
                </a:lnTo>
                <a:lnTo>
                  <a:pt x="17917" y="275933"/>
                </a:lnTo>
                <a:cubicBezTo>
                  <a:pt x="10581" y="275933"/>
                  <a:pt x="4875" y="271858"/>
                  <a:pt x="2022" y="266151"/>
                </a:cubicBezTo>
                <a:cubicBezTo>
                  <a:pt x="-1239" y="260038"/>
                  <a:pt x="-831" y="251886"/>
                  <a:pt x="5282" y="246180"/>
                </a:cubicBezTo>
                <a:close/>
              </a:path>
            </a:pathLst>
          </a:custGeom>
          <a:solidFill>
            <a:srgbClr val="55D2B1"/>
          </a:solidFill>
          <a:ln w="407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AC74DB54-9CFD-2276-2F9B-8E187159C97F}"/>
              </a:ext>
            </a:extLst>
          </p:cNvPr>
          <p:cNvSpPr txBox="1"/>
          <p:nvPr userDrawn="1"/>
        </p:nvSpPr>
        <p:spPr>
          <a:xfrm>
            <a:off x="7069776" y="3198866"/>
            <a:ext cx="29936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+45 70 22 10 50</a:t>
            </a:r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50DB7573-FDB0-354C-EC67-2A93A8E888B2}"/>
              </a:ext>
            </a:extLst>
          </p:cNvPr>
          <p:cNvSpPr/>
          <p:nvPr userDrawn="1"/>
        </p:nvSpPr>
        <p:spPr>
          <a:xfrm rot="5400000">
            <a:off x="6572285" y="3330585"/>
            <a:ext cx="527398" cy="207333"/>
          </a:xfrm>
          <a:custGeom>
            <a:avLst/>
            <a:gdLst>
              <a:gd name="connsiteX0" fmla="*/ 5282 w 527398"/>
              <a:gd name="connsiteY0" fmla="*/ 246180 h 275933"/>
              <a:gd name="connsiteX1" fmla="*/ 251464 w 527398"/>
              <a:gd name="connsiteY1" fmla="*/ 0 h 275933"/>
              <a:gd name="connsiteX2" fmla="*/ 527398 w 527398"/>
              <a:gd name="connsiteY2" fmla="*/ 275933 h 275933"/>
              <a:gd name="connsiteX3" fmla="*/ 17917 w 527398"/>
              <a:gd name="connsiteY3" fmla="*/ 275933 h 275933"/>
              <a:gd name="connsiteX4" fmla="*/ 2022 w 527398"/>
              <a:gd name="connsiteY4" fmla="*/ 266151 h 275933"/>
              <a:gd name="connsiteX5" fmla="*/ 5282 w 527398"/>
              <a:gd name="connsiteY5" fmla="*/ 246180 h 27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98" h="275933">
                <a:moveTo>
                  <a:pt x="5282" y="246180"/>
                </a:moveTo>
                <a:lnTo>
                  <a:pt x="251464" y="0"/>
                </a:lnTo>
                <a:lnTo>
                  <a:pt x="527398" y="275933"/>
                </a:lnTo>
                <a:lnTo>
                  <a:pt x="17917" y="275933"/>
                </a:lnTo>
                <a:cubicBezTo>
                  <a:pt x="10581" y="275933"/>
                  <a:pt x="4875" y="271858"/>
                  <a:pt x="2022" y="266151"/>
                </a:cubicBezTo>
                <a:cubicBezTo>
                  <a:pt x="-1239" y="260038"/>
                  <a:pt x="-831" y="251886"/>
                  <a:pt x="5282" y="246180"/>
                </a:cubicBezTo>
                <a:close/>
              </a:path>
            </a:pathLst>
          </a:custGeom>
          <a:solidFill>
            <a:srgbClr val="55D2B1"/>
          </a:solidFill>
          <a:ln w="407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DB7CFED7-15B5-E003-60BC-D21AFBE6E45E}"/>
              </a:ext>
            </a:extLst>
          </p:cNvPr>
          <p:cNvSpPr txBox="1"/>
          <p:nvPr userDrawn="1"/>
        </p:nvSpPr>
        <p:spPr>
          <a:xfrm>
            <a:off x="7069775" y="4255318"/>
            <a:ext cx="30850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mail@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savilleconsulting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.dk</a:t>
            </a:r>
          </a:p>
        </p:txBody>
      </p:sp>
      <p:sp>
        <p:nvSpPr>
          <p:cNvPr id="11" name="Freeform: Shape 15">
            <a:extLst>
              <a:ext uri="{FF2B5EF4-FFF2-40B4-BE49-F238E27FC236}">
                <a16:creationId xmlns:a16="http://schemas.microsoft.com/office/drawing/2014/main" id="{37A308EC-55D8-7831-186A-57255D6EEA25}"/>
              </a:ext>
            </a:extLst>
          </p:cNvPr>
          <p:cNvSpPr/>
          <p:nvPr userDrawn="1"/>
        </p:nvSpPr>
        <p:spPr>
          <a:xfrm rot="5400000">
            <a:off x="6572285" y="4383227"/>
            <a:ext cx="527398" cy="207333"/>
          </a:xfrm>
          <a:custGeom>
            <a:avLst/>
            <a:gdLst>
              <a:gd name="connsiteX0" fmla="*/ 5282 w 527398"/>
              <a:gd name="connsiteY0" fmla="*/ 246180 h 275933"/>
              <a:gd name="connsiteX1" fmla="*/ 251464 w 527398"/>
              <a:gd name="connsiteY1" fmla="*/ 0 h 275933"/>
              <a:gd name="connsiteX2" fmla="*/ 527398 w 527398"/>
              <a:gd name="connsiteY2" fmla="*/ 275933 h 275933"/>
              <a:gd name="connsiteX3" fmla="*/ 17917 w 527398"/>
              <a:gd name="connsiteY3" fmla="*/ 275933 h 275933"/>
              <a:gd name="connsiteX4" fmla="*/ 2022 w 527398"/>
              <a:gd name="connsiteY4" fmla="*/ 266151 h 275933"/>
              <a:gd name="connsiteX5" fmla="*/ 5282 w 527398"/>
              <a:gd name="connsiteY5" fmla="*/ 246180 h 27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98" h="275933">
                <a:moveTo>
                  <a:pt x="5282" y="246180"/>
                </a:moveTo>
                <a:lnTo>
                  <a:pt x="251464" y="0"/>
                </a:lnTo>
                <a:lnTo>
                  <a:pt x="527398" y="275933"/>
                </a:lnTo>
                <a:lnTo>
                  <a:pt x="17917" y="275933"/>
                </a:lnTo>
                <a:cubicBezTo>
                  <a:pt x="10581" y="275933"/>
                  <a:pt x="4875" y="271858"/>
                  <a:pt x="2022" y="266151"/>
                </a:cubicBezTo>
                <a:cubicBezTo>
                  <a:pt x="-1239" y="260038"/>
                  <a:pt x="-831" y="251886"/>
                  <a:pt x="5282" y="246180"/>
                </a:cubicBezTo>
                <a:close/>
              </a:path>
            </a:pathLst>
          </a:custGeom>
          <a:solidFill>
            <a:srgbClr val="55D2B1"/>
          </a:solidFill>
          <a:ln w="407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8" name="Billede 17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7C14BD01-0990-BFA8-A29E-DE3D812CD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77" y="2116751"/>
            <a:ext cx="2236777" cy="276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761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10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E9316C-ED89-0FB1-B3C9-92E5D73114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83555" y="0"/>
            <a:ext cx="2497843" cy="6858000"/>
          </a:xfrm>
          <a:custGeom>
            <a:avLst/>
            <a:gdLst>
              <a:gd name="connsiteX0" fmla="*/ 0 w 2497843"/>
              <a:gd name="connsiteY0" fmla="*/ 0 h 6858000"/>
              <a:gd name="connsiteX1" fmla="*/ 330194 w 2497843"/>
              <a:gd name="connsiteY1" fmla="*/ 0 h 6858000"/>
              <a:gd name="connsiteX2" fmla="*/ 2497843 w 2497843"/>
              <a:gd name="connsiteY2" fmla="*/ 2181817 h 6858000"/>
              <a:gd name="connsiteX3" fmla="*/ 2496118 w 2497843"/>
              <a:gd name="connsiteY3" fmla="*/ 4678364 h 6858000"/>
              <a:gd name="connsiteX4" fmla="*/ 2494613 w 2497843"/>
              <a:gd name="connsiteY4" fmla="*/ 6858000 h 6858000"/>
              <a:gd name="connsiteX5" fmla="*/ 2177923 w 2497843"/>
              <a:gd name="connsiteY5" fmla="*/ 6858000 h 6858000"/>
              <a:gd name="connsiteX6" fmla="*/ 6011 w 2497843"/>
              <a:gd name="connsiteY6" fmla="*/ 46830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7843" h="6858000">
                <a:moveTo>
                  <a:pt x="0" y="0"/>
                </a:moveTo>
                <a:lnTo>
                  <a:pt x="330194" y="0"/>
                </a:lnTo>
                <a:lnTo>
                  <a:pt x="2497843" y="2181817"/>
                </a:lnTo>
                <a:cubicBezTo>
                  <a:pt x="2495121" y="3011853"/>
                  <a:pt x="2495620" y="3845108"/>
                  <a:pt x="2496118" y="4678364"/>
                </a:cubicBezTo>
                <a:lnTo>
                  <a:pt x="2494613" y="6858000"/>
                </a:lnTo>
                <a:lnTo>
                  <a:pt x="2177923" y="6858000"/>
                </a:lnTo>
                <a:lnTo>
                  <a:pt x="6011" y="46830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ABC660-8022-FC13-ED94-2A6591A92F75}"/>
              </a:ext>
            </a:extLst>
          </p:cNvPr>
          <p:cNvSpPr/>
          <p:nvPr userDrawn="1"/>
        </p:nvSpPr>
        <p:spPr>
          <a:xfrm>
            <a:off x="5154207" y="0"/>
            <a:ext cx="2431167" cy="4677403"/>
          </a:xfrm>
          <a:custGeom>
            <a:avLst/>
            <a:gdLst>
              <a:gd name="connsiteX0" fmla="*/ 2114222 w 2431167"/>
              <a:gd name="connsiteY0" fmla="*/ 0 h 4677403"/>
              <a:gd name="connsiteX1" fmla="*/ 2431167 w 2431167"/>
              <a:gd name="connsiteY1" fmla="*/ 0 h 4677403"/>
              <a:gd name="connsiteX2" fmla="*/ 2431167 w 2431167"/>
              <a:gd name="connsiteY2" fmla="*/ 4677403 h 4677403"/>
              <a:gd name="connsiteX3" fmla="*/ 46465 w 2431167"/>
              <a:gd name="connsiteY3" fmla="*/ 2293069 h 4677403"/>
              <a:gd name="connsiteX4" fmla="*/ 0 w 2431167"/>
              <a:gd name="connsiteY4" fmla="*/ 2180229 h 4677403"/>
              <a:gd name="connsiteX5" fmla="*/ 46465 w 2431167"/>
              <a:gd name="connsiteY5" fmla="*/ 2067761 h 4677403"/>
              <a:gd name="connsiteX6" fmla="*/ 2114222 w 2431167"/>
              <a:gd name="connsiteY6" fmla="*/ 0 h 467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1167" h="4677403">
                <a:moveTo>
                  <a:pt x="2114222" y="0"/>
                </a:moveTo>
                <a:lnTo>
                  <a:pt x="2431167" y="0"/>
                </a:lnTo>
                <a:lnTo>
                  <a:pt x="2431167" y="4677403"/>
                </a:lnTo>
                <a:lnTo>
                  <a:pt x="46465" y="2293069"/>
                </a:lnTo>
                <a:cubicBezTo>
                  <a:pt x="15486" y="2261722"/>
                  <a:pt x="0" y="2221161"/>
                  <a:pt x="0" y="2180229"/>
                </a:cubicBezTo>
                <a:cubicBezTo>
                  <a:pt x="0" y="2139297"/>
                  <a:pt x="15486" y="2098736"/>
                  <a:pt x="46465" y="2067761"/>
                </a:cubicBezTo>
                <a:lnTo>
                  <a:pt x="2114222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5D51146-78F9-36C1-5F18-B68766C2AFD3}"/>
              </a:ext>
            </a:extLst>
          </p:cNvPr>
          <p:cNvSpPr/>
          <p:nvPr userDrawn="1"/>
        </p:nvSpPr>
        <p:spPr>
          <a:xfrm>
            <a:off x="7902366" y="1"/>
            <a:ext cx="4289634" cy="2180229"/>
          </a:xfrm>
          <a:custGeom>
            <a:avLst/>
            <a:gdLst>
              <a:gd name="connsiteX0" fmla="*/ 0 w 4289634"/>
              <a:gd name="connsiteY0" fmla="*/ 0 h 2180229"/>
              <a:gd name="connsiteX1" fmla="*/ 4289634 w 4289634"/>
              <a:gd name="connsiteY1" fmla="*/ 0 h 2180229"/>
              <a:gd name="connsiteX2" fmla="*/ 4289634 w 4289634"/>
              <a:gd name="connsiteY2" fmla="*/ 71145 h 2180229"/>
              <a:gd name="connsiteX3" fmla="*/ 2180550 w 4289634"/>
              <a:gd name="connsiteY3" fmla="*/ 2180229 h 2180229"/>
              <a:gd name="connsiteX4" fmla="*/ 0 w 4289634"/>
              <a:gd name="connsiteY4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634" h="2180229">
                <a:moveTo>
                  <a:pt x="0" y="0"/>
                </a:moveTo>
                <a:lnTo>
                  <a:pt x="4289634" y="0"/>
                </a:lnTo>
                <a:lnTo>
                  <a:pt x="4289634" y="71145"/>
                </a:lnTo>
                <a:lnTo>
                  <a:pt x="2180550" y="2180229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4F23861-71EF-FB7B-D83A-FD0B69A915CF}"/>
              </a:ext>
            </a:extLst>
          </p:cNvPr>
          <p:cNvSpPr/>
          <p:nvPr userDrawn="1"/>
        </p:nvSpPr>
        <p:spPr>
          <a:xfrm>
            <a:off x="10082915" y="2180229"/>
            <a:ext cx="2109085" cy="4677771"/>
          </a:xfrm>
          <a:custGeom>
            <a:avLst/>
            <a:gdLst>
              <a:gd name="connsiteX0" fmla="*/ 0 w 2109085"/>
              <a:gd name="connsiteY0" fmla="*/ 0 h 4677771"/>
              <a:gd name="connsiteX1" fmla="*/ 2109085 w 2109085"/>
              <a:gd name="connsiteY1" fmla="*/ 2109084 h 4677771"/>
              <a:gd name="connsiteX2" fmla="*/ 2109085 w 2109085"/>
              <a:gd name="connsiteY2" fmla="*/ 2885264 h 4677771"/>
              <a:gd name="connsiteX3" fmla="*/ 316577 w 2109085"/>
              <a:gd name="connsiteY3" fmla="*/ 4677771 h 4677771"/>
              <a:gd name="connsiteX4" fmla="*/ 0 w 2109085"/>
              <a:gd name="connsiteY4" fmla="*/ 4677771 h 4677771"/>
              <a:gd name="connsiteX5" fmla="*/ 0 w 2109085"/>
              <a:gd name="connsiteY5" fmla="*/ 0 h 4677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085" h="4677771">
                <a:moveTo>
                  <a:pt x="0" y="0"/>
                </a:moveTo>
                <a:lnTo>
                  <a:pt x="2109085" y="2109084"/>
                </a:lnTo>
                <a:lnTo>
                  <a:pt x="2109085" y="2885264"/>
                </a:lnTo>
                <a:lnTo>
                  <a:pt x="316577" y="4677771"/>
                </a:lnTo>
                <a:lnTo>
                  <a:pt x="0" y="4677771"/>
                </a:lnTo>
                <a:lnTo>
                  <a:pt x="0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07C1F27-4157-330B-6282-14AA0D2BEB10}"/>
              </a:ext>
            </a:extLst>
          </p:cNvPr>
          <p:cNvSpPr/>
          <p:nvPr userDrawn="1"/>
        </p:nvSpPr>
        <p:spPr>
          <a:xfrm>
            <a:off x="5405145" y="4677772"/>
            <a:ext cx="4360458" cy="2180229"/>
          </a:xfrm>
          <a:custGeom>
            <a:avLst/>
            <a:gdLst>
              <a:gd name="connsiteX0" fmla="*/ 2180229 w 4360458"/>
              <a:gd name="connsiteY0" fmla="*/ 0 h 2180229"/>
              <a:gd name="connsiteX1" fmla="*/ 4360458 w 4360458"/>
              <a:gd name="connsiteY1" fmla="*/ 2180229 h 2180229"/>
              <a:gd name="connsiteX2" fmla="*/ 0 w 4360458"/>
              <a:gd name="connsiteY2" fmla="*/ 2180229 h 2180229"/>
              <a:gd name="connsiteX3" fmla="*/ 2180229 w 4360458"/>
              <a:gd name="connsiteY3" fmla="*/ 0 h 218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0458" h="2180229">
                <a:moveTo>
                  <a:pt x="2180229" y="0"/>
                </a:moveTo>
                <a:lnTo>
                  <a:pt x="4360458" y="2180229"/>
                </a:lnTo>
                <a:lnTo>
                  <a:pt x="0" y="2180229"/>
                </a:lnTo>
                <a:lnTo>
                  <a:pt x="2180229" y="0"/>
                </a:lnTo>
                <a:close/>
              </a:path>
            </a:pathLst>
          </a:custGeom>
          <a:solidFill>
            <a:srgbClr val="55D2B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5FF41F-8D71-C825-C894-11E761AE6B02}"/>
              </a:ext>
            </a:extLst>
          </p:cNvPr>
          <p:cNvSpPr/>
          <p:nvPr userDrawn="1"/>
        </p:nvSpPr>
        <p:spPr>
          <a:xfrm>
            <a:off x="10903333" y="810569"/>
            <a:ext cx="1303654" cy="2739497"/>
          </a:xfrm>
          <a:custGeom>
            <a:avLst/>
            <a:gdLst>
              <a:gd name="connsiteX0" fmla="*/ 1303654 w 1303654"/>
              <a:gd name="connsiteY0" fmla="*/ 0 h 2739497"/>
              <a:gd name="connsiteX1" fmla="*/ 1303654 w 1303654"/>
              <a:gd name="connsiteY1" fmla="*/ 2739497 h 2739497"/>
              <a:gd name="connsiteX2" fmla="*/ 46464 w 1303654"/>
              <a:gd name="connsiteY2" fmla="*/ 1482500 h 2739497"/>
              <a:gd name="connsiteX3" fmla="*/ 0 w 1303654"/>
              <a:gd name="connsiteY3" fmla="*/ 1369661 h 2739497"/>
              <a:gd name="connsiteX4" fmla="*/ 46464 w 1303654"/>
              <a:gd name="connsiteY4" fmla="*/ 1257193 h 2739497"/>
              <a:gd name="connsiteX5" fmla="*/ 1303654 w 1303654"/>
              <a:gd name="connsiteY5" fmla="*/ 0 h 273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3654" h="2739497">
                <a:moveTo>
                  <a:pt x="1303654" y="0"/>
                </a:moveTo>
                <a:lnTo>
                  <a:pt x="1303654" y="2739497"/>
                </a:lnTo>
                <a:lnTo>
                  <a:pt x="46464" y="1482500"/>
                </a:lnTo>
                <a:cubicBezTo>
                  <a:pt x="15486" y="1451153"/>
                  <a:pt x="0" y="1410593"/>
                  <a:pt x="0" y="1369661"/>
                </a:cubicBezTo>
                <a:cubicBezTo>
                  <a:pt x="0" y="1328728"/>
                  <a:pt x="15486" y="1288168"/>
                  <a:pt x="46464" y="1257193"/>
                </a:cubicBezTo>
                <a:lnTo>
                  <a:pt x="1303654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FDE87BB-EB76-6461-ED3A-FB14B63B5EF9}"/>
              </a:ext>
            </a:extLst>
          </p:cNvPr>
          <p:cNvSpPr/>
          <p:nvPr userDrawn="1"/>
        </p:nvSpPr>
        <p:spPr>
          <a:xfrm>
            <a:off x="11154270" y="5805284"/>
            <a:ext cx="1052717" cy="1052716"/>
          </a:xfrm>
          <a:custGeom>
            <a:avLst/>
            <a:gdLst>
              <a:gd name="connsiteX0" fmla="*/ 1052717 w 1052717"/>
              <a:gd name="connsiteY0" fmla="*/ 0 h 1052716"/>
              <a:gd name="connsiteX1" fmla="*/ 1052717 w 1052717"/>
              <a:gd name="connsiteY1" fmla="*/ 1052716 h 1052716"/>
              <a:gd name="connsiteX2" fmla="*/ 0 w 1052717"/>
              <a:gd name="connsiteY2" fmla="*/ 1052716 h 1052716"/>
              <a:gd name="connsiteX3" fmla="*/ 1052717 w 1052717"/>
              <a:gd name="connsiteY3" fmla="*/ 0 h 1052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2717" h="1052716">
                <a:moveTo>
                  <a:pt x="1052717" y="0"/>
                </a:moveTo>
                <a:lnTo>
                  <a:pt x="1052717" y="1052716"/>
                </a:lnTo>
                <a:lnTo>
                  <a:pt x="0" y="1052716"/>
                </a:lnTo>
                <a:lnTo>
                  <a:pt x="1052717" y="0"/>
                </a:lnTo>
                <a:close/>
              </a:path>
            </a:pathLst>
          </a:custGeom>
          <a:solidFill>
            <a:srgbClr val="55D2B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2CD043-699B-D98F-1A58-657BD35295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496" y="434253"/>
            <a:ext cx="5755504" cy="7202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BC3E9-B633-B097-82B0-35B9223A8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496" y="1995055"/>
            <a:ext cx="4813711" cy="77457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0221775-BF39-0502-0CE1-9B54CC3C3F2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0784" y="1154544"/>
            <a:ext cx="5321207" cy="4561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226871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Wo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savilleassessment.com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5CFE754-8A09-280B-2252-D1B48E46633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8638" y="482769"/>
            <a:ext cx="1646913" cy="179744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54AA946-35DE-17F0-B6C8-74D4E89AE92F}"/>
              </a:ext>
            </a:extLst>
          </p:cNvPr>
          <p:cNvGrpSpPr/>
          <p:nvPr userDrawn="1"/>
        </p:nvGrpSpPr>
        <p:grpSpPr>
          <a:xfrm>
            <a:off x="3850235" y="-493"/>
            <a:ext cx="8362044" cy="6871649"/>
            <a:chOff x="3850235" y="-493"/>
            <a:chExt cx="8362044" cy="687164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84A697-AFBF-AD99-7ABE-F14F9F86A554}"/>
                </a:ext>
              </a:extLst>
            </p:cNvPr>
            <p:cNvSpPr/>
            <p:nvPr userDrawn="1"/>
          </p:nvSpPr>
          <p:spPr>
            <a:xfrm>
              <a:off x="3850235" y="-493"/>
              <a:ext cx="3262976" cy="4733555"/>
            </a:xfrm>
            <a:custGeom>
              <a:avLst/>
              <a:gdLst>
                <a:gd name="connsiteX0" fmla="*/ 1293400 w 3262976"/>
                <a:gd name="connsiteY0" fmla="*/ 0 h 4733555"/>
                <a:gd name="connsiteX1" fmla="*/ 3262976 w 3262976"/>
                <a:gd name="connsiteY1" fmla="*/ 0 h 4733555"/>
                <a:gd name="connsiteX2" fmla="*/ 3262976 w 3262976"/>
                <a:gd name="connsiteY2" fmla="*/ 4733555 h 4733555"/>
                <a:gd name="connsiteX3" fmla="*/ 62362 w 3262976"/>
                <a:gd name="connsiteY3" fmla="*/ 1533435 h 4733555"/>
                <a:gd name="connsiteX4" fmla="*/ 0 w 3262976"/>
                <a:gd name="connsiteY4" fmla="*/ 1381988 h 4733555"/>
                <a:gd name="connsiteX5" fmla="*/ 62362 w 3262976"/>
                <a:gd name="connsiteY5" fmla="*/ 1231040 h 4733555"/>
                <a:gd name="connsiteX6" fmla="*/ 1293400 w 3262976"/>
                <a:gd name="connsiteY6" fmla="*/ 0 h 473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2976" h="4733555">
                  <a:moveTo>
                    <a:pt x="1293400" y="0"/>
                  </a:moveTo>
                  <a:lnTo>
                    <a:pt x="3262976" y="0"/>
                  </a:lnTo>
                  <a:lnTo>
                    <a:pt x="3262976" y="4733555"/>
                  </a:lnTo>
                  <a:lnTo>
                    <a:pt x="62362" y="1533435"/>
                  </a:lnTo>
                  <a:cubicBezTo>
                    <a:pt x="20784" y="1491363"/>
                    <a:pt x="0" y="1436925"/>
                    <a:pt x="0" y="1381988"/>
                  </a:cubicBezTo>
                  <a:cubicBezTo>
                    <a:pt x="0" y="1327051"/>
                    <a:pt x="20784" y="1272613"/>
                    <a:pt x="62362" y="1231040"/>
                  </a:cubicBezTo>
                  <a:lnTo>
                    <a:pt x="129340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E2EF6A-D392-2F93-5DA2-9468FA83EEDE}"/>
                </a:ext>
              </a:extLst>
            </p:cNvPr>
            <p:cNvSpPr/>
            <p:nvPr userDrawn="1"/>
          </p:nvSpPr>
          <p:spPr>
            <a:xfrm>
              <a:off x="4975611" y="4733555"/>
              <a:ext cx="4275201" cy="2137601"/>
            </a:xfrm>
            <a:custGeom>
              <a:avLst/>
              <a:gdLst>
                <a:gd name="connsiteX0" fmla="*/ 2137601 w 4275201"/>
                <a:gd name="connsiteY0" fmla="*/ 0 h 2137601"/>
                <a:gd name="connsiteX1" fmla="*/ 4275201 w 4275201"/>
                <a:gd name="connsiteY1" fmla="*/ 2137601 h 2137601"/>
                <a:gd name="connsiteX2" fmla="*/ 0 w 4275201"/>
                <a:gd name="connsiteY2" fmla="*/ 2137601 h 2137601"/>
                <a:gd name="connsiteX3" fmla="*/ 2137601 w 4275201"/>
                <a:gd name="connsiteY3" fmla="*/ 0 h 213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5201" h="2137601">
                  <a:moveTo>
                    <a:pt x="2137601" y="0"/>
                  </a:moveTo>
                  <a:lnTo>
                    <a:pt x="4275201" y="2137601"/>
                  </a:lnTo>
                  <a:lnTo>
                    <a:pt x="0" y="2137601"/>
                  </a:lnTo>
                  <a:lnTo>
                    <a:pt x="2137601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D205D5C-21C9-E2A3-C2AB-1DBED6BF9043}"/>
                </a:ext>
              </a:extLst>
            </p:cNvPr>
            <p:cNvSpPr/>
            <p:nvPr userDrawn="1"/>
          </p:nvSpPr>
          <p:spPr>
            <a:xfrm>
              <a:off x="10087553" y="-493"/>
              <a:ext cx="2124726" cy="1381988"/>
            </a:xfrm>
            <a:custGeom>
              <a:avLst/>
              <a:gdLst>
                <a:gd name="connsiteX0" fmla="*/ 0 w 2124726"/>
                <a:gd name="connsiteY0" fmla="*/ 0 h 1381988"/>
                <a:gd name="connsiteX1" fmla="*/ 2124726 w 2124726"/>
                <a:gd name="connsiteY1" fmla="*/ 0 h 1381988"/>
                <a:gd name="connsiteX2" fmla="*/ 2124726 w 2124726"/>
                <a:gd name="connsiteY2" fmla="*/ 639453 h 1381988"/>
                <a:gd name="connsiteX3" fmla="*/ 1382191 w 2124726"/>
                <a:gd name="connsiteY3" fmla="*/ 1381988 h 1381988"/>
                <a:gd name="connsiteX4" fmla="*/ 0 w 2124726"/>
                <a:gd name="connsiteY4" fmla="*/ 0 h 13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4726" h="1381988">
                  <a:moveTo>
                    <a:pt x="0" y="0"/>
                  </a:moveTo>
                  <a:lnTo>
                    <a:pt x="2124726" y="0"/>
                  </a:lnTo>
                  <a:lnTo>
                    <a:pt x="2124726" y="639453"/>
                  </a:lnTo>
                  <a:lnTo>
                    <a:pt x="1382191" y="1381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8A2AEE-7518-23FD-F112-48044B22D52F}"/>
                </a:ext>
              </a:extLst>
            </p:cNvPr>
            <p:cNvSpPr/>
            <p:nvPr userDrawn="1"/>
          </p:nvSpPr>
          <p:spPr>
            <a:xfrm>
              <a:off x="11469743" y="1381496"/>
              <a:ext cx="742536" cy="5469361"/>
            </a:xfrm>
            <a:custGeom>
              <a:avLst/>
              <a:gdLst>
                <a:gd name="connsiteX0" fmla="*/ 0 w 742536"/>
                <a:gd name="connsiteY0" fmla="*/ 0 h 5469361"/>
                <a:gd name="connsiteX1" fmla="*/ 742536 w 742536"/>
                <a:gd name="connsiteY1" fmla="*/ 742536 h 5469361"/>
                <a:gd name="connsiteX2" fmla="*/ 742536 w 742536"/>
                <a:gd name="connsiteY2" fmla="*/ 5469361 h 5469361"/>
                <a:gd name="connsiteX3" fmla="*/ 0 w 742536"/>
                <a:gd name="connsiteY3" fmla="*/ 5469361 h 5469361"/>
                <a:gd name="connsiteX4" fmla="*/ 0 w 742536"/>
                <a:gd name="connsiteY4" fmla="*/ 0 h 546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536" h="5469361">
                  <a:moveTo>
                    <a:pt x="0" y="0"/>
                  </a:moveTo>
                  <a:lnTo>
                    <a:pt x="742536" y="742536"/>
                  </a:lnTo>
                  <a:lnTo>
                    <a:pt x="742536" y="5469361"/>
                  </a:lnTo>
                  <a:lnTo>
                    <a:pt x="0" y="5469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CB470A6-3B09-C075-4245-3C6D554F68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5740" y="-7144"/>
            <a:ext cx="4366799" cy="6858000"/>
          </a:xfrm>
          <a:custGeom>
            <a:avLst/>
            <a:gdLst>
              <a:gd name="connsiteX0" fmla="*/ 5028 w 4366799"/>
              <a:gd name="connsiteY0" fmla="*/ 0 h 6858000"/>
              <a:gd name="connsiteX1" fmla="*/ 2988330 w 4366799"/>
              <a:gd name="connsiteY1" fmla="*/ 6821 h 6858000"/>
              <a:gd name="connsiteX2" fmla="*/ 4366173 w 4366799"/>
              <a:gd name="connsiteY2" fmla="*/ 1392409 h 6858000"/>
              <a:gd name="connsiteX3" fmla="*/ 4360567 w 4366799"/>
              <a:gd name="connsiteY3" fmla="*/ 4135147 h 6858000"/>
              <a:gd name="connsiteX4" fmla="*/ 4355001 w 4366799"/>
              <a:gd name="connsiteY4" fmla="*/ 6858000 h 6858000"/>
              <a:gd name="connsiteX5" fmla="*/ 2127331 w 4366799"/>
              <a:gd name="connsiteY5" fmla="*/ 6858000 h 6858000"/>
              <a:gd name="connsiteX6" fmla="*/ 5028 w 4366799"/>
              <a:gd name="connsiteY6" fmla="*/ 4748638 h 6858000"/>
              <a:gd name="connsiteX7" fmla="*/ 5028 w 436679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66799" h="6858000">
                <a:moveTo>
                  <a:pt x="5028" y="0"/>
                </a:moveTo>
                <a:lnTo>
                  <a:pt x="2988330" y="6821"/>
                </a:lnTo>
                <a:cubicBezTo>
                  <a:pt x="3436822" y="472730"/>
                  <a:pt x="3917681" y="926500"/>
                  <a:pt x="4366173" y="1392409"/>
                </a:cubicBezTo>
                <a:cubicBezTo>
                  <a:pt x="4368350" y="2304632"/>
                  <a:pt x="4364458" y="3219889"/>
                  <a:pt x="4360567" y="4135147"/>
                </a:cubicBezTo>
                <a:lnTo>
                  <a:pt x="4355001" y="6858000"/>
                </a:lnTo>
                <a:lnTo>
                  <a:pt x="2127331" y="6858000"/>
                </a:lnTo>
                <a:lnTo>
                  <a:pt x="5028" y="4748638"/>
                </a:lnTo>
                <a:cubicBezTo>
                  <a:pt x="674" y="3159324"/>
                  <a:pt x="-3681" y="1602377"/>
                  <a:pt x="5028" y="0"/>
                </a:cubicBezTo>
                <a:close/>
              </a:path>
            </a:pathLst>
          </a:custGeom>
          <a:effectLst>
            <a:innerShdw blurRad="241300">
              <a:prstClr val="black">
                <a:alpha val="75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51501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Ma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BCB0CA-9F5A-AA7B-4ECF-E9966F87B09C}"/>
              </a:ext>
            </a:extLst>
          </p:cNvPr>
          <p:cNvSpPr txBox="1"/>
          <p:nvPr userDrawn="1"/>
        </p:nvSpPr>
        <p:spPr>
          <a:xfrm>
            <a:off x="528724" y="6137748"/>
            <a:ext cx="439674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800">
                <a:solidFill>
                  <a:srgbClr val="55D2B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savilleassessment.com</a:t>
            </a:r>
          </a:p>
          <a:p>
            <a:pPr>
              <a:lnSpc>
                <a:spcPct val="150000"/>
              </a:lnSpc>
            </a:pPr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 2023 Saville Assessment.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8C7832-2E0E-F5F4-D490-5C423AE1A45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8638" y="3584751"/>
            <a:ext cx="5447289" cy="1229706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2pPr>
            <a:lvl3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3pPr>
            <a:lvl4pPr marL="0" indent="0" algn="l" defTabSz="914400" rtl="0" eaLnBrk="1" latinLnBrk="0" hangingPunct="1">
              <a:buNone/>
              <a:defRPr lang="en-US" sz="4000" b="1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4pPr>
            <a:lvl5pPr marL="0" indent="0" algn="l" defTabSz="914400" rtl="0" eaLnBrk="1" latinLnBrk="0" hangingPunct="1">
              <a:buNone/>
              <a:defRPr lang="en-GB" sz="4000" b="1" kern="1200" dirty="0">
                <a:solidFill>
                  <a:schemeClr val="bg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7828F340-6474-DAE7-FFDF-BAEB34AC81B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8638" y="5138148"/>
            <a:ext cx="4397375" cy="369743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0" indent="0" algn="l" defTabSz="914400" rtl="0" eaLnBrk="1" latinLnBrk="0" hangingPunct="1">
              <a:buNone/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2pPr>
            <a:lvl3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3pPr>
            <a:lvl4pPr marL="0" algn="l" defTabSz="914400" rtl="0" eaLnBrk="1" latinLnBrk="0" hangingPunct="1">
              <a:defRPr lang="en-US" sz="2000" kern="1200" dirty="0" smtClean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4pPr>
            <a:lvl5pPr marL="0" algn="l" defTabSz="914400" rtl="0" eaLnBrk="1" latinLnBrk="0" hangingPunct="1">
              <a:defRPr lang="en-GB" sz="2000" kern="1200" dirty="0">
                <a:solidFill>
                  <a:schemeClr val="bg1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/>
              <a:t>Subheading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5CFE754-8A09-280B-2252-D1B48E46633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8638" y="482769"/>
            <a:ext cx="1646913" cy="179744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54AA946-35DE-17F0-B6C8-74D4E89AE92F}"/>
              </a:ext>
            </a:extLst>
          </p:cNvPr>
          <p:cNvGrpSpPr/>
          <p:nvPr userDrawn="1"/>
        </p:nvGrpSpPr>
        <p:grpSpPr>
          <a:xfrm>
            <a:off x="3850235" y="-493"/>
            <a:ext cx="8362044" cy="6871649"/>
            <a:chOff x="3850235" y="-493"/>
            <a:chExt cx="8362044" cy="687164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84A697-AFBF-AD99-7ABE-F14F9F86A554}"/>
                </a:ext>
              </a:extLst>
            </p:cNvPr>
            <p:cNvSpPr/>
            <p:nvPr userDrawn="1"/>
          </p:nvSpPr>
          <p:spPr>
            <a:xfrm>
              <a:off x="3850235" y="-493"/>
              <a:ext cx="3262976" cy="4733555"/>
            </a:xfrm>
            <a:custGeom>
              <a:avLst/>
              <a:gdLst>
                <a:gd name="connsiteX0" fmla="*/ 1293400 w 3262976"/>
                <a:gd name="connsiteY0" fmla="*/ 0 h 4733555"/>
                <a:gd name="connsiteX1" fmla="*/ 3262976 w 3262976"/>
                <a:gd name="connsiteY1" fmla="*/ 0 h 4733555"/>
                <a:gd name="connsiteX2" fmla="*/ 3262976 w 3262976"/>
                <a:gd name="connsiteY2" fmla="*/ 4733555 h 4733555"/>
                <a:gd name="connsiteX3" fmla="*/ 62362 w 3262976"/>
                <a:gd name="connsiteY3" fmla="*/ 1533435 h 4733555"/>
                <a:gd name="connsiteX4" fmla="*/ 0 w 3262976"/>
                <a:gd name="connsiteY4" fmla="*/ 1381988 h 4733555"/>
                <a:gd name="connsiteX5" fmla="*/ 62362 w 3262976"/>
                <a:gd name="connsiteY5" fmla="*/ 1231040 h 4733555"/>
                <a:gd name="connsiteX6" fmla="*/ 1293400 w 3262976"/>
                <a:gd name="connsiteY6" fmla="*/ 0 h 473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2976" h="4733555">
                  <a:moveTo>
                    <a:pt x="1293400" y="0"/>
                  </a:moveTo>
                  <a:lnTo>
                    <a:pt x="3262976" y="0"/>
                  </a:lnTo>
                  <a:lnTo>
                    <a:pt x="3262976" y="4733555"/>
                  </a:lnTo>
                  <a:lnTo>
                    <a:pt x="62362" y="1533435"/>
                  </a:lnTo>
                  <a:cubicBezTo>
                    <a:pt x="20784" y="1491363"/>
                    <a:pt x="0" y="1436925"/>
                    <a:pt x="0" y="1381988"/>
                  </a:cubicBezTo>
                  <a:cubicBezTo>
                    <a:pt x="0" y="1327051"/>
                    <a:pt x="20784" y="1272613"/>
                    <a:pt x="62362" y="1231040"/>
                  </a:cubicBezTo>
                  <a:lnTo>
                    <a:pt x="129340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6E2EF6A-D392-2F93-5DA2-9468FA83EEDE}"/>
                </a:ext>
              </a:extLst>
            </p:cNvPr>
            <p:cNvSpPr/>
            <p:nvPr userDrawn="1"/>
          </p:nvSpPr>
          <p:spPr>
            <a:xfrm>
              <a:off x="4975611" y="4733555"/>
              <a:ext cx="4275201" cy="2137601"/>
            </a:xfrm>
            <a:custGeom>
              <a:avLst/>
              <a:gdLst>
                <a:gd name="connsiteX0" fmla="*/ 2137601 w 4275201"/>
                <a:gd name="connsiteY0" fmla="*/ 0 h 2137601"/>
                <a:gd name="connsiteX1" fmla="*/ 4275201 w 4275201"/>
                <a:gd name="connsiteY1" fmla="*/ 2137601 h 2137601"/>
                <a:gd name="connsiteX2" fmla="*/ 0 w 4275201"/>
                <a:gd name="connsiteY2" fmla="*/ 2137601 h 2137601"/>
                <a:gd name="connsiteX3" fmla="*/ 2137601 w 4275201"/>
                <a:gd name="connsiteY3" fmla="*/ 0 h 213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5201" h="2137601">
                  <a:moveTo>
                    <a:pt x="2137601" y="0"/>
                  </a:moveTo>
                  <a:lnTo>
                    <a:pt x="4275201" y="2137601"/>
                  </a:lnTo>
                  <a:lnTo>
                    <a:pt x="0" y="2137601"/>
                  </a:lnTo>
                  <a:lnTo>
                    <a:pt x="2137601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D205D5C-21C9-E2A3-C2AB-1DBED6BF9043}"/>
                </a:ext>
              </a:extLst>
            </p:cNvPr>
            <p:cNvSpPr/>
            <p:nvPr userDrawn="1"/>
          </p:nvSpPr>
          <p:spPr>
            <a:xfrm>
              <a:off x="10087553" y="-493"/>
              <a:ext cx="2124726" cy="1381988"/>
            </a:xfrm>
            <a:custGeom>
              <a:avLst/>
              <a:gdLst>
                <a:gd name="connsiteX0" fmla="*/ 0 w 2124726"/>
                <a:gd name="connsiteY0" fmla="*/ 0 h 1381988"/>
                <a:gd name="connsiteX1" fmla="*/ 2124726 w 2124726"/>
                <a:gd name="connsiteY1" fmla="*/ 0 h 1381988"/>
                <a:gd name="connsiteX2" fmla="*/ 2124726 w 2124726"/>
                <a:gd name="connsiteY2" fmla="*/ 639453 h 1381988"/>
                <a:gd name="connsiteX3" fmla="*/ 1382191 w 2124726"/>
                <a:gd name="connsiteY3" fmla="*/ 1381988 h 1381988"/>
                <a:gd name="connsiteX4" fmla="*/ 0 w 2124726"/>
                <a:gd name="connsiteY4" fmla="*/ 0 h 13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4726" h="1381988">
                  <a:moveTo>
                    <a:pt x="0" y="0"/>
                  </a:moveTo>
                  <a:lnTo>
                    <a:pt x="2124726" y="0"/>
                  </a:lnTo>
                  <a:lnTo>
                    <a:pt x="2124726" y="639453"/>
                  </a:lnTo>
                  <a:lnTo>
                    <a:pt x="1382191" y="13819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8A2AEE-7518-23FD-F112-48044B22D52F}"/>
                </a:ext>
              </a:extLst>
            </p:cNvPr>
            <p:cNvSpPr/>
            <p:nvPr userDrawn="1"/>
          </p:nvSpPr>
          <p:spPr>
            <a:xfrm>
              <a:off x="11469743" y="1381496"/>
              <a:ext cx="742536" cy="5469361"/>
            </a:xfrm>
            <a:custGeom>
              <a:avLst/>
              <a:gdLst>
                <a:gd name="connsiteX0" fmla="*/ 0 w 742536"/>
                <a:gd name="connsiteY0" fmla="*/ 0 h 5469361"/>
                <a:gd name="connsiteX1" fmla="*/ 742536 w 742536"/>
                <a:gd name="connsiteY1" fmla="*/ 742536 h 5469361"/>
                <a:gd name="connsiteX2" fmla="*/ 742536 w 742536"/>
                <a:gd name="connsiteY2" fmla="*/ 5469361 h 5469361"/>
                <a:gd name="connsiteX3" fmla="*/ 0 w 742536"/>
                <a:gd name="connsiteY3" fmla="*/ 5469361 h 5469361"/>
                <a:gd name="connsiteX4" fmla="*/ 0 w 742536"/>
                <a:gd name="connsiteY4" fmla="*/ 0 h 546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2536" h="5469361">
                  <a:moveTo>
                    <a:pt x="0" y="0"/>
                  </a:moveTo>
                  <a:lnTo>
                    <a:pt x="742536" y="742536"/>
                  </a:lnTo>
                  <a:lnTo>
                    <a:pt x="742536" y="5469361"/>
                  </a:lnTo>
                  <a:lnTo>
                    <a:pt x="0" y="5469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D2B1"/>
            </a:solidFill>
            <a:ln w="9525" cap="flat">
              <a:noFill/>
              <a:prstDash val="solid"/>
              <a:miter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EB72412-4469-D410-EEF0-101AE540F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5740" y="-7144"/>
            <a:ext cx="4366799" cy="6858000"/>
          </a:xfrm>
          <a:custGeom>
            <a:avLst/>
            <a:gdLst>
              <a:gd name="connsiteX0" fmla="*/ 5028 w 4366799"/>
              <a:gd name="connsiteY0" fmla="*/ 0 h 6858000"/>
              <a:gd name="connsiteX1" fmla="*/ 2988330 w 4366799"/>
              <a:gd name="connsiteY1" fmla="*/ 6821 h 6858000"/>
              <a:gd name="connsiteX2" fmla="*/ 4366173 w 4366799"/>
              <a:gd name="connsiteY2" fmla="*/ 1392409 h 6858000"/>
              <a:gd name="connsiteX3" fmla="*/ 4360567 w 4366799"/>
              <a:gd name="connsiteY3" fmla="*/ 4135147 h 6858000"/>
              <a:gd name="connsiteX4" fmla="*/ 4355001 w 4366799"/>
              <a:gd name="connsiteY4" fmla="*/ 6858000 h 6858000"/>
              <a:gd name="connsiteX5" fmla="*/ 2127331 w 4366799"/>
              <a:gd name="connsiteY5" fmla="*/ 6858000 h 6858000"/>
              <a:gd name="connsiteX6" fmla="*/ 5028 w 4366799"/>
              <a:gd name="connsiteY6" fmla="*/ 4748638 h 6858000"/>
              <a:gd name="connsiteX7" fmla="*/ 5028 w 436679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66799" h="6858000">
                <a:moveTo>
                  <a:pt x="5028" y="0"/>
                </a:moveTo>
                <a:lnTo>
                  <a:pt x="2988330" y="6821"/>
                </a:lnTo>
                <a:cubicBezTo>
                  <a:pt x="3436822" y="472730"/>
                  <a:pt x="3917681" y="926500"/>
                  <a:pt x="4366173" y="1392409"/>
                </a:cubicBezTo>
                <a:cubicBezTo>
                  <a:pt x="4368350" y="2304632"/>
                  <a:pt x="4364458" y="3219889"/>
                  <a:pt x="4360567" y="4135147"/>
                </a:cubicBezTo>
                <a:lnTo>
                  <a:pt x="4355001" y="6858000"/>
                </a:lnTo>
                <a:lnTo>
                  <a:pt x="2127331" y="6858000"/>
                </a:lnTo>
                <a:lnTo>
                  <a:pt x="5028" y="4748638"/>
                </a:lnTo>
                <a:cubicBezTo>
                  <a:pt x="674" y="3159324"/>
                  <a:pt x="-3681" y="1602377"/>
                  <a:pt x="5028" y="0"/>
                </a:cubicBezTo>
                <a:close/>
              </a:path>
            </a:pathLst>
          </a:custGeom>
          <a:effectLst>
            <a:innerShdw blurRad="241300">
              <a:prstClr val="black">
                <a:alpha val="75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92017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00E229-02D5-CCEA-926C-21B9F00FD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43F52-B783-F2FB-8D0C-E2D4CB1F4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1831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7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87" r:id="rId5"/>
    <p:sldLayoutId id="2147483688" r:id="rId6"/>
    <p:sldLayoutId id="2147483689" r:id="rId7"/>
    <p:sldLayoutId id="2147483658" r:id="rId8"/>
    <p:sldLayoutId id="2147483659" r:id="rId9"/>
    <p:sldLayoutId id="2147483672" r:id="rId10"/>
    <p:sldLayoutId id="2147483670" r:id="rId11"/>
    <p:sldLayoutId id="2147483671" r:id="rId12"/>
    <p:sldLayoutId id="2147483660" r:id="rId13"/>
    <p:sldLayoutId id="2147483662" r:id="rId14"/>
    <p:sldLayoutId id="2147483663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3" r:id="rId23"/>
    <p:sldLayoutId id="2147483682" r:id="rId24"/>
    <p:sldLayoutId id="2147483684" r:id="rId25"/>
    <p:sldLayoutId id="2147483664" r:id="rId26"/>
    <p:sldLayoutId id="2147483667" r:id="rId27"/>
    <p:sldLayoutId id="2147483665" r:id="rId28"/>
    <p:sldLayoutId id="2147483668" r:id="rId29"/>
    <p:sldLayoutId id="2147483666" r:id="rId30"/>
    <p:sldLayoutId id="2147483669" r:id="rId31"/>
    <p:sldLayoutId id="2147483657" r:id="rId32"/>
    <p:sldLayoutId id="2147483673" r:id="rId33"/>
    <p:sldLayoutId id="2147483685" r:id="rId3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00E229-02D5-CCEA-926C-21B9F00FD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43F52-B783-F2FB-8D0C-E2D4CB1F4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1831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6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52D8857-D916-CBDA-6714-E993B0C8C3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3211" y="0"/>
            <a:ext cx="4359328" cy="6850856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5A1363-AA30-9AE7-82CF-86F11ABD9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4854" y="3272139"/>
            <a:ext cx="5447289" cy="122970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prstClr val="white"/>
                </a:solidFill>
                <a:latin typeface="Arial"/>
              </a:rPr>
              <a:t>Workshop – Samarbejdsroller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36D71-0C5E-1E73-90FC-E88097D37C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854" y="4903378"/>
            <a:ext cx="5307718" cy="369743"/>
          </a:xfrm>
        </p:spPr>
        <p:txBody>
          <a:bodyPr/>
          <a:lstStyle/>
          <a:p>
            <a:r>
              <a:rPr lang="da-DK" dirty="0"/>
              <a:t>NAVN PÅ TEAM / AFDELING</a:t>
            </a:r>
          </a:p>
          <a:p>
            <a:r>
              <a:rPr lang="da-DK" dirty="0"/>
              <a:t>DATO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656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2F9498B-E30F-5414-E4D0-A60BF32D2D59}"/>
              </a:ext>
            </a:extLst>
          </p:cNvPr>
          <p:cNvSpPr txBox="1">
            <a:spLocks/>
          </p:cNvSpPr>
          <p:nvPr/>
        </p:nvSpPr>
        <p:spPr>
          <a:xfrm>
            <a:off x="491837" y="586653"/>
            <a:ext cx="10515600" cy="72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0A411C5-9C04-64B4-099B-9C1B0CC4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434253"/>
            <a:ext cx="10515600" cy="720291"/>
          </a:xfrm>
        </p:spPr>
        <p:txBody>
          <a:bodyPr/>
          <a:lstStyle/>
          <a:p>
            <a:r>
              <a:rPr lang="da-DK" dirty="0"/>
              <a:t>Identificering af gruppens styrker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BDB81-7C6B-C502-4AA6-A1E3E094F50D}"/>
              </a:ext>
            </a:extLst>
          </p:cNvPr>
          <p:cNvSpPr txBox="1"/>
          <p:nvPr/>
        </p:nvSpPr>
        <p:spPr>
          <a:xfrm>
            <a:off x="339436" y="1809293"/>
            <a:ext cx="7890163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0" dirty="0">
                <a:ea typeface="Verdana" panose="020B0604030504040204" pitchFamily="34" charset="0"/>
              </a:rPr>
              <a:t>Hvad er, efter jeres optik, teamets største styrker?</a:t>
            </a:r>
          </a:p>
          <a:p>
            <a:pPr>
              <a:spcBef>
                <a:spcPts val="600"/>
              </a:spcBef>
            </a:pPr>
            <a:r>
              <a:rPr lang="da-DK" dirty="0">
                <a:ea typeface="Verdana" panose="020B0604030504040204" pitchFamily="34" charset="0"/>
              </a:rPr>
              <a:t>… Og hvordan kommer de til udtryk i hverdagen?</a:t>
            </a:r>
          </a:p>
          <a:p>
            <a:pPr>
              <a:spcBef>
                <a:spcPts val="600"/>
              </a:spcBef>
            </a:pPr>
            <a:endParaRPr lang="da-DK" sz="1800" b="0" dirty="0">
              <a:ea typeface="Verdan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a-DK" dirty="0">
                <a:ea typeface="Verdana" panose="020B0604030504040204" pitchFamily="34" charset="0"/>
              </a:rPr>
              <a:t>Procesbeskrivelse: </a:t>
            </a:r>
            <a:endParaRPr lang="da-DK" sz="1800" b="0" dirty="0">
              <a:ea typeface="Verdana" panose="020B0604030504040204" pitchFamily="34" charset="0"/>
            </a:endParaRPr>
          </a:p>
          <a:p>
            <a:pPr marL="800100" lvl="1" indent="-342900">
              <a:spcBef>
                <a:spcPts val="600"/>
              </a:spcBef>
              <a:buFont typeface="+mj-lt"/>
              <a:buAutoNum type="arabicParenR"/>
            </a:pPr>
            <a:r>
              <a:rPr lang="da-DK" b="0" dirty="0">
                <a:ea typeface="Verdana" panose="020B0604030504040204" pitchFamily="34" charset="0"/>
              </a:rPr>
              <a:t>Individuelt: skriv styrker ned på en post-it (5 min) 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b="0" dirty="0">
                <a:ea typeface="Verdana" panose="020B0604030504040204" pitchFamily="34" charset="0"/>
              </a:rPr>
              <a:t>1 styrke per post-it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arenR"/>
            </a:pPr>
            <a:r>
              <a:rPr lang="da-DK" b="0" dirty="0">
                <a:ea typeface="Verdana" panose="020B0604030504040204" pitchFamily="34" charset="0"/>
              </a:rPr>
              <a:t>Efter 5 minutter sættes alle post-</a:t>
            </a:r>
            <a:r>
              <a:rPr lang="da-DK" b="0" dirty="0" err="1">
                <a:ea typeface="Verdana" panose="020B0604030504040204" pitchFamily="34" charset="0"/>
              </a:rPr>
              <a:t>its</a:t>
            </a:r>
            <a:r>
              <a:rPr lang="da-DK" b="0" dirty="0">
                <a:ea typeface="Verdana" panose="020B0604030504040204" pitchFamily="34" charset="0"/>
              </a:rPr>
              <a:t> op på en væg (2 min)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arenR"/>
            </a:pPr>
            <a:r>
              <a:rPr lang="da-DK" dirty="0">
                <a:ea typeface="Verdana" panose="020B0604030504040204" pitchFamily="34" charset="0"/>
              </a:rPr>
              <a:t>Tag et kig på alle post-</a:t>
            </a:r>
            <a:r>
              <a:rPr lang="da-DK" dirty="0" err="1">
                <a:ea typeface="Verdana" panose="020B0604030504040204" pitchFamily="34" charset="0"/>
              </a:rPr>
              <a:t>its</a:t>
            </a:r>
            <a:r>
              <a:rPr lang="da-DK" dirty="0">
                <a:ea typeface="Verdana" panose="020B0604030504040204" pitchFamily="34" charset="0"/>
              </a:rPr>
              <a:t>, og se om I kan gruppere dem (8 min)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b="0" dirty="0">
                <a:ea typeface="Verdana" panose="020B0604030504040204" pitchFamily="34" charset="0"/>
              </a:rPr>
              <a:t>Fjern/kombinér eventuelle dubletter</a:t>
            </a:r>
          </a:p>
          <a:p>
            <a:pPr>
              <a:spcBef>
                <a:spcPts val="1200"/>
              </a:spcBef>
            </a:pPr>
            <a:r>
              <a:rPr lang="da-DK" dirty="0">
                <a:ea typeface="Verdana" panose="020B0604030504040204" pitchFamily="34" charset="0"/>
              </a:rPr>
              <a:t>Tidsstyrer sørger for at hele denne proces tager </a:t>
            </a:r>
            <a:r>
              <a:rPr lang="da-DK" b="1" dirty="0">
                <a:ea typeface="Verdana" panose="020B0604030504040204" pitchFamily="34" charset="0"/>
              </a:rPr>
              <a:t>15 minutter</a:t>
            </a:r>
          </a:p>
          <a:p>
            <a:pPr marL="800100" lvl="1" indent="-342900">
              <a:buFont typeface="+mj-lt"/>
              <a:buAutoNum type="arabicParenR"/>
            </a:pPr>
            <a:endParaRPr lang="da-DK" b="0" dirty="0">
              <a:ea typeface="Verdana" panose="020B0604030504040204" pitchFamily="34" charset="0"/>
            </a:endParaRP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7C89B7B8-E6E5-80B4-828E-50B754EA4654}"/>
              </a:ext>
            </a:extLst>
          </p:cNvPr>
          <p:cNvSpPr txBox="1">
            <a:spLocks/>
          </p:cNvSpPr>
          <p:nvPr/>
        </p:nvSpPr>
        <p:spPr>
          <a:xfrm>
            <a:off x="339437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Tag et </a:t>
            </a:r>
            <a:r>
              <a:rPr lang="en-GB" dirty="0" err="1"/>
              <a:t>kig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den </a:t>
            </a:r>
            <a:r>
              <a:rPr lang="en-GB" dirty="0" err="1"/>
              <a:t>udleverede</a:t>
            </a:r>
            <a:r>
              <a:rPr lang="en-GB" dirty="0"/>
              <a:t> </a:t>
            </a:r>
            <a:r>
              <a:rPr lang="en-GB" dirty="0" err="1"/>
              <a:t>gruppeprofil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5ECA4-7E59-CDD0-FEEC-17D9A92CA912}"/>
              </a:ext>
            </a:extLst>
          </p:cNvPr>
          <p:cNvSpPr txBox="1"/>
          <p:nvPr/>
        </p:nvSpPr>
        <p:spPr>
          <a:xfrm>
            <a:off x="8747313" y="2027235"/>
            <a:ext cx="2233985" cy="181588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a-DK" sz="1400" b="1" dirty="0"/>
              <a:t>Styrke</a:t>
            </a:r>
            <a:r>
              <a:rPr lang="da-DK" sz="1400" dirty="0"/>
              <a:t>: Vi støtter hinanden.</a:t>
            </a:r>
          </a:p>
          <a:p>
            <a:endParaRPr lang="da-DK" sz="1400" dirty="0"/>
          </a:p>
          <a:p>
            <a:r>
              <a:rPr lang="da-DK" sz="1400" dirty="0"/>
              <a:t>Det ses ved, at vi spørger til hinanden og ikke er bange for at bede om hjælp.</a:t>
            </a:r>
          </a:p>
          <a:p>
            <a:endParaRPr lang="da-DK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196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2F9498B-E30F-5414-E4D0-A60BF32D2D59}"/>
              </a:ext>
            </a:extLst>
          </p:cNvPr>
          <p:cNvSpPr txBox="1">
            <a:spLocks/>
          </p:cNvSpPr>
          <p:nvPr/>
        </p:nvSpPr>
        <p:spPr>
          <a:xfrm>
            <a:off x="491837" y="586653"/>
            <a:ext cx="10515600" cy="72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0A411C5-9C04-64B4-099B-9C1B0CC4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434253"/>
            <a:ext cx="10515600" cy="720291"/>
          </a:xfrm>
        </p:spPr>
        <p:txBody>
          <a:bodyPr/>
          <a:lstStyle/>
          <a:p>
            <a:r>
              <a:rPr lang="da-DK" dirty="0"/>
              <a:t>Pause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BDB81-7C6B-C502-4AA6-A1E3E094F50D}"/>
              </a:ext>
            </a:extLst>
          </p:cNvPr>
          <p:cNvSpPr txBox="1"/>
          <p:nvPr/>
        </p:nvSpPr>
        <p:spPr>
          <a:xfrm>
            <a:off x="339436" y="1809293"/>
            <a:ext cx="7890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da-DK" dirty="0">
                <a:ea typeface="Verdana" panose="020B0604030504040204" pitchFamily="34" charset="0"/>
              </a:rPr>
              <a:t>Tidsstyrer sørger for at I fortsætter om </a:t>
            </a:r>
            <a:r>
              <a:rPr lang="da-DK" b="1" dirty="0">
                <a:ea typeface="Verdana" panose="020B0604030504040204" pitchFamily="34" charset="0"/>
              </a:rPr>
              <a:t>10 minutter</a:t>
            </a:r>
          </a:p>
          <a:p>
            <a:pPr marL="800100" lvl="1" indent="-342900">
              <a:buFont typeface="+mj-lt"/>
              <a:buAutoNum type="arabicParenR"/>
            </a:pPr>
            <a:endParaRPr lang="da-DK" b="0" dirty="0">
              <a:ea typeface="Verdana" panose="020B0604030504040204" pitchFamily="34" charset="0"/>
            </a:endParaRP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7C89B7B8-E6E5-80B4-828E-50B754EA4654}"/>
              </a:ext>
            </a:extLst>
          </p:cNvPr>
          <p:cNvSpPr txBox="1">
            <a:spLocks/>
          </p:cNvSpPr>
          <p:nvPr/>
        </p:nvSpPr>
        <p:spPr>
          <a:xfrm>
            <a:off x="339437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Tag en </a:t>
            </a:r>
            <a:r>
              <a:rPr lang="en-GB" dirty="0" err="1"/>
              <a:t>velfortjent</a:t>
            </a:r>
            <a:r>
              <a:rPr lang="en-GB" dirty="0"/>
              <a:t> </a:t>
            </a:r>
            <a:r>
              <a:rPr lang="en-GB" dirty="0" err="1"/>
              <a:t>puster</a:t>
            </a: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894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D5EF25-2038-BCE4-0DD9-208F80BA6148}"/>
              </a:ext>
            </a:extLst>
          </p:cNvPr>
          <p:cNvSpPr txBox="1"/>
          <p:nvPr/>
        </p:nvSpPr>
        <p:spPr>
          <a:xfrm>
            <a:off x="8747313" y="2027235"/>
            <a:ext cx="2233985" cy="181588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da-DK" sz="1400" b="1" dirty="0"/>
              <a:t>Opmærksomhedspunkt</a:t>
            </a:r>
            <a:r>
              <a:rPr lang="da-DK" sz="1400" dirty="0"/>
              <a:t>: Teamet har mange perfektionister.</a:t>
            </a:r>
          </a:p>
          <a:p>
            <a:endParaRPr lang="da-DK" sz="1400" dirty="0"/>
          </a:p>
          <a:p>
            <a:r>
              <a:rPr lang="da-DK" sz="1400" dirty="0"/>
              <a:t>Det ses ved, at vi har svært ved at få afsluttet opgaver.</a:t>
            </a:r>
          </a:p>
          <a:p>
            <a:endParaRPr lang="da-DK" sz="14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2F9498B-E30F-5414-E4D0-A60BF32D2D59}"/>
              </a:ext>
            </a:extLst>
          </p:cNvPr>
          <p:cNvSpPr txBox="1">
            <a:spLocks/>
          </p:cNvSpPr>
          <p:nvPr/>
        </p:nvSpPr>
        <p:spPr>
          <a:xfrm>
            <a:off x="491837" y="586653"/>
            <a:ext cx="10515600" cy="72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0A411C5-9C04-64B4-099B-9C1B0CC4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34253"/>
            <a:ext cx="11782225" cy="720291"/>
          </a:xfrm>
        </p:spPr>
        <p:txBody>
          <a:bodyPr>
            <a:normAutofit/>
          </a:bodyPr>
          <a:lstStyle/>
          <a:p>
            <a:r>
              <a:rPr lang="da-DK" dirty="0"/>
              <a:t>Identificering af gruppens </a:t>
            </a:r>
            <a:r>
              <a:rPr lang="da-DK" dirty="0">
                <a:latin typeface="+mj-lt"/>
              </a:rPr>
              <a:t>udviklingsområder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BDB81-7C6B-C502-4AA6-A1E3E094F50D}"/>
              </a:ext>
            </a:extLst>
          </p:cNvPr>
          <p:cNvSpPr txBox="1"/>
          <p:nvPr/>
        </p:nvSpPr>
        <p:spPr>
          <a:xfrm>
            <a:off x="339436" y="1809293"/>
            <a:ext cx="7890163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0" dirty="0">
                <a:ea typeface="Verdana" panose="020B0604030504040204" pitchFamily="34" charset="0"/>
              </a:rPr>
              <a:t>Hvad er, efter jeres optik, teamets største </a:t>
            </a:r>
            <a:r>
              <a:rPr lang="da-DK" dirty="0">
                <a:ea typeface="Verdana" panose="020B0604030504040204" pitchFamily="34" charset="0"/>
              </a:rPr>
              <a:t>udviklingsområder</a:t>
            </a:r>
            <a:r>
              <a:rPr lang="da-DK" sz="1800" b="0" dirty="0">
                <a:ea typeface="Verdana" panose="020B0604030504040204" pitchFamily="34" charset="0"/>
              </a:rPr>
              <a:t>?</a:t>
            </a:r>
          </a:p>
          <a:p>
            <a:pPr>
              <a:spcBef>
                <a:spcPts val="600"/>
              </a:spcBef>
            </a:pPr>
            <a:r>
              <a:rPr lang="da-DK" dirty="0">
                <a:ea typeface="Verdana" panose="020B0604030504040204" pitchFamily="34" charset="0"/>
              </a:rPr>
              <a:t>… Og hvordan kommer de til udtryk i hverdagen?</a:t>
            </a:r>
          </a:p>
          <a:p>
            <a:pPr>
              <a:spcBef>
                <a:spcPts val="600"/>
              </a:spcBef>
            </a:pPr>
            <a:endParaRPr lang="da-DK" sz="1800" b="0" dirty="0">
              <a:ea typeface="Verdana" panose="020B060403050404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a-DK" dirty="0">
                <a:ea typeface="Verdana" panose="020B0604030504040204" pitchFamily="34" charset="0"/>
              </a:rPr>
              <a:t>Procesbeskrivelse: </a:t>
            </a:r>
            <a:endParaRPr lang="da-DK" sz="1800" b="0" dirty="0">
              <a:ea typeface="Verdana" panose="020B0604030504040204" pitchFamily="34" charset="0"/>
            </a:endParaRPr>
          </a:p>
          <a:p>
            <a:pPr marL="800100" lvl="1" indent="-342900">
              <a:spcBef>
                <a:spcPts val="600"/>
              </a:spcBef>
              <a:buFont typeface="+mj-lt"/>
              <a:buAutoNum type="arabicParenR"/>
            </a:pPr>
            <a:r>
              <a:rPr lang="da-DK" b="0" dirty="0">
                <a:ea typeface="Verdana" panose="020B0604030504040204" pitchFamily="34" charset="0"/>
              </a:rPr>
              <a:t>Individuelt: skriv udviklingsområderne ned på en post it (5 min) 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b="0" dirty="0">
                <a:ea typeface="Verdana" panose="020B0604030504040204" pitchFamily="34" charset="0"/>
              </a:rPr>
              <a:t>Skriv 1 udviklingsområde per post-it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arenR"/>
            </a:pPr>
            <a:r>
              <a:rPr lang="da-DK" b="0" dirty="0">
                <a:ea typeface="Verdana" panose="020B0604030504040204" pitchFamily="34" charset="0"/>
              </a:rPr>
              <a:t>Efter 5 minutter sættes alle post-</a:t>
            </a:r>
            <a:r>
              <a:rPr lang="da-DK" b="0" dirty="0" err="1">
                <a:ea typeface="Verdana" panose="020B0604030504040204" pitchFamily="34" charset="0"/>
              </a:rPr>
              <a:t>its</a:t>
            </a:r>
            <a:r>
              <a:rPr lang="da-DK" b="0" dirty="0">
                <a:ea typeface="Verdana" panose="020B0604030504040204" pitchFamily="34" charset="0"/>
              </a:rPr>
              <a:t> op på </a:t>
            </a:r>
            <a:r>
              <a:rPr lang="da-DK" dirty="0">
                <a:ea typeface="Verdana" panose="020B0604030504040204" pitchFamily="34" charset="0"/>
              </a:rPr>
              <a:t>en væg</a:t>
            </a:r>
            <a:r>
              <a:rPr lang="da-DK" b="0" dirty="0">
                <a:ea typeface="Verdana" panose="020B0604030504040204" pitchFamily="34" charset="0"/>
              </a:rPr>
              <a:t> (2 min)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arenR"/>
            </a:pPr>
            <a:r>
              <a:rPr lang="da-DK" dirty="0">
                <a:ea typeface="Verdana" panose="020B0604030504040204" pitchFamily="34" charset="0"/>
              </a:rPr>
              <a:t>Tag et kig på alle post-</a:t>
            </a:r>
            <a:r>
              <a:rPr lang="da-DK" dirty="0" err="1">
                <a:ea typeface="Verdana" panose="020B0604030504040204" pitchFamily="34" charset="0"/>
              </a:rPr>
              <a:t>its</a:t>
            </a:r>
            <a:r>
              <a:rPr lang="da-DK" dirty="0">
                <a:ea typeface="Verdana" panose="020B0604030504040204" pitchFamily="34" charset="0"/>
              </a:rPr>
              <a:t>, og se om I kan gruppere dem (8 min)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b="0" dirty="0">
                <a:ea typeface="Verdana" panose="020B0604030504040204" pitchFamily="34" charset="0"/>
              </a:rPr>
              <a:t>Fjern/kombinér eventuelle dubletter</a:t>
            </a:r>
          </a:p>
          <a:p>
            <a:pPr>
              <a:spcBef>
                <a:spcPts val="1200"/>
              </a:spcBef>
            </a:pPr>
            <a:r>
              <a:rPr lang="da-DK" dirty="0">
                <a:ea typeface="Verdana" panose="020B0604030504040204" pitchFamily="34" charset="0"/>
              </a:rPr>
              <a:t>Tidsstyrer sørger for at hele denne proces tager </a:t>
            </a:r>
            <a:r>
              <a:rPr lang="da-DK" b="1" dirty="0">
                <a:ea typeface="Verdana" panose="020B0604030504040204" pitchFamily="34" charset="0"/>
              </a:rPr>
              <a:t>15 minutter</a:t>
            </a:r>
          </a:p>
          <a:p>
            <a:pPr marL="800100" lvl="1" indent="-342900">
              <a:buFont typeface="+mj-lt"/>
              <a:buAutoNum type="arabicParenR"/>
            </a:pPr>
            <a:endParaRPr lang="da-DK" b="0" dirty="0">
              <a:ea typeface="Verdana" panose="020B0604030504040204" pitchFamily="34" charset="0"/>
            </a:endParaRPr>
          </a:p>
        </p:txBody>
      </p:sp>
      <p:sp>
        <p:nvSpPr>
          <p:cNvPr id="3" name="Pladsholder til indhold 3">
            <a:extLst>
              <a:ext uri="{FF2B5EF4-FFF2-40B4-BE49-F238E27FC236}">
                <a16:creationId xmlns:a16="http://schemas.microsoft.com/office/drawing/2014/main" id="{F6A60438-D9D8-418D-E95B-A594246E85C3}"/>
              </a:ext>
            </a:extLst>
          </p:cNvPr>
          <p:cNvSpPr txBox="1">
            <a:spLocks/>
          </p:cNvSpPr>
          <p:nvPr/>
        </p:nvSpPr>
        <p:spPr>
          <a:xfrm>
            <a:off x="339437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Tag et </a:t>
            </a:r>
            <a:r>
              <a:rPr lang="en-GB" dirty="0" err="1"/>
              <a:t>kig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den </a:t>
            </a:r>
            <a:r>
              <a:rPr lang="en-GB" dirty="0" err="1"/>
              <a:t>udleverede</a:t>
            </a:r>
            <a:r>
              <a:rPr lang="en-GB" dirty="0"/>
              <a:t> </a:t>
            </a:r>
            <a:r>
              <a:rPr lang="en-GB" dirty="0" err="1"/>
              <a:t>gruppeprofil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145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2F9498B-E30F-5414-E4D0-A60BF32D2D59}"/>
              </a:ext>
            </a:extLst>
          </p:cNvPr>
          <p:cNvSpPr txBox="1">
            <a:spLocks/>
          </p:cNvSpPr>
          <p:nvPr/>
        </p:nvSpPr>
        <p:spPr>
          <a:xfrm>
            <a:off x="491837" y="586653"/>
            <a:ext cx="10515600" cy="72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0A411C5-9C04-64B4-099B-9C1B0CC4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34253"/>
            <a:ext cx="11782225" cy="720291"/>
          </a:xfrm>
        </p:spPr>
        <p:txBody>
          <a:bodyPr>
            <a:normAutofit/>
          </a:bodyPr>
          <a:lstStyle/>
          <a:p>
            <a:r>
              <a:rPr lang="en-GB" dirty="0" err="1"/>
              <a:t>Galleriet</a:t>
            </a:r>
            <a:r>
              <a:rPr lang="en-GB" dirty="0"/>
              <a:t> er </a:t>
            </a:r>
            <a:r>
              <a:rPr lang="en-GB" dirty="0" err="1"/>
              <a:t>åbent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BDB81-7C6B-C502-4AA6-A1E3E094F50D}"/>
              </a:ext>
            </a:extLst>
          </p:cNvPr>
          <p:cNvSpPr txBox="1"/>
          <p:nvPr/>
        </p:nvSpPr>
        <p:spPr>
          <a:xfrm>
            <a:off x="339435" y="1809293"/>
            <a:ext cx="10668002" cy="343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0" dirty="0">
                <a:ea typeface="Verdana" panose="020B0604030504040204" pitchFamily="34" charset="0"/>
              </a:rPr>
              <a:t>1: Gå først en tur uden at snakke sammen (3 min). Kig på alle post-</a:t>
            </a:r>
            <a:r>
              <a:rPr lang="da-DK" sz="1800" b="0" dirty="0" err="1">
                <a:ea typeface="Verdana" panose="020B0604030504040204" pitchFamily="34" charset="0"/>
              </a:rPr>
              <a:t>its</a:t>
            </a:r>
            <a:r>
              <a:rPr lang="da-DK" sz="1800" b="0" dirty="0">
                <a:ea typeface="Verdana" panose="020B0604030504040204" pitchFamily="34" charset="0"/>
              </a:rPr>
              <a:t>, og </a:t>
            </a:r>
            <a:r>
              <a:rPr lang="da-DK" dirty="0">
                <a:ea typeface="Verdana" panose="020B0604030504040204" pitchFamily="34" charset="0"/>
              </a:rPr>
              <a:t>p</a:t>
            </a:r>
            <a:r>
              <a:rPr lang="da-DK" sz="1800" b="0" dirty="0">
                <a:ea typeface="Verdana" panose="020B0604030504040204" pitchFamily="34" charset="0"/>
              </a:rPr>
              <a:t>røv at tænke over: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a-DK" b="0" dirty="0">
                <a:ea typeface="Verdana" panose="020B0604030504040204" pitchFamily="34" charset="0"/>
              </a:rPr>
              <a:t>Hvilke styrker/udviklingsområder overlapper med jeres?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dirty="0">
                <a:ea typeface="Verdana" panose="020B0604030504040204" pitchFamily="34" charset="0"/>
              </a:rPr>
              <a:t>Hvilke </a:t>
            </a:r>
            <a:r>
              <a:rPr lang="da-DK" b="0" dirty="0">
                <a:ea typeface="Verdana" panose="020B0604030504040204" pitchFamily="34" charset="0"/>
              </a:rPr>
              <a:t>styrker/udviklingsområder er anderledes end jeres?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dirty="0">
                <a:ea typeface="Verdana" panose="020B0604030504040204" pitchFamily="34" charset="0"/>
              </a:rPr>
              <a:t>Hvilke er I mest enige i?</a:t>
            </a:r>
            <a:endParaRPr lang="da-DK" b="0" dirty="0">
              <a:ea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da-DK" dirty="0">
                <a:ea typeface="Verdana" panose="020B0604030504040204" pitchFamily="34" charset="0"/>
              </a:rPr>
              <a:t>2: Gruppen bliver enige om, hvilke 3 styrker og 3 udviklingsområder I synes bedst om (5 min)</a:t>
            </a:r>
          </a:p>
          <a:p>
            <a:pPr>
              <a:spcBef>
                <a:spcPts val="1200"/>
              </a:spcBef>
            </a:pPr>
            <a:r>
              <a:rPr lang="da-DK" sz="1800" b="0" dirty="0">
                <a:ea typeface="Verdana" panose="020B0604030504040204" pitchFamily="34" charset="0"/>
              </a:rPr>
              <a:t>3: Saml de i alt 6 udvalgte post-</a:t>
            </a:r>
            <a:r>
              <a:rPr lang="da-DK" sz="1800" b="0" dirty="0" err="1">
                <a:ea typeface="Verdana" panose="020B0604030504040204" pitchFamily="34" charset="0"/>
              </a:rPr>
              <a:t>its</a:t>
            </a:r>
            <a:r>
              <a:rPr lang="da-DK" sz="1800" b="0" dirty="0">
                <a:ea typeface="Verdana" panose="020B0604030504040204" pitchFamily="34" charset="0"/>
              </a:rPr>
              <a:t> i et område for sig (2 min)</a:t>
            </a:r>
            <a:endParaRPr lang="da-DK" dirty="0">
              <a:ea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da-DK" sz="1800" b="0" dirty="0">
                <a:ea typeface="Verdana" panose="020B0604030504040204" pitchFamily="34" charset="0"/>
              </a:rPr>
              <a:t>4: Gå tilbage til jeres eget rum, og se hvilke 6 post-</a:t>
            </a:r>
            <a:r>
              <a:rPr lang="da-DK" sz="1800" b="0" dirty="0" err="1">
                <a:ea typeface="Verdana" panose="020B0604030504040204" pitchFamily="34" charset="0"/>
              </a:rPr>
              <a:t>its</a:t>
            </a:r>
            <a:r>
              <a:rPr lang="da-DK" sz="1800" b="0" dirty="0">
                <a:ea typeface="Verdana" panose="020B0604030504040204" pitchFamily="34" charset="0"/>
              </a:rPr>
              <a:t> den anden gruppe har udvalgt (5 min)</a:t>
            </a:r>
          </a:p>
          <a:p>
            <a:pPr>
              <a:spcBef>
                <a:spcPts val="1200"/>
              </a:spcBef>
            </a:pPr>
            <a:endParaRPr lang="da-DK" dirty="0">
              <a:ea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da-DK" dirty="0">
                <a:ea typeface="Verdana" panose="020B0604030504040204" pitchFamily="34" charset="0"/>
              </a:rPr>
              <a:t>Tidsstyrer sørger for at hele denne proces tager </a:t>
            </a:r>
            <a:r>
              <a:rPr lang="da-DK" b="1" dirty="0">
                <a:ea typeface="Verdana" panose="020B0604030504040204" pitchFamily="34" charset="0"/>
              </a:rPr>
              <a:t>15 minutter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7C89B7B8-E6E5-80B4-828E-50B754EA4654}"/>
              </a:ext>
            </a:extLst>
          </p:cNvPr>
          <p:cNvSpPr txBox="1">
            <a:spLocks/>
          </p:cNvSpPr>
          <p:nvPr/>
        </p:nvSpPr>
        <p:spPr>
          <a:xfrm>
            <a:off x="339437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Tag et </a:t>
            </a:r>
            <a:r>
              <a:rPr lang="en-GB" dirty="0" err="1"/>
              <a:t>kig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den </a:t>
            </a:r>
            <a:r>
              <a:rPr lang="en-GB" dirty="0" err="1"/>
              <a:t>anden</a:t>
            </a:r>
            <a:r>
              <a:rPr lang="en-GB" dirty="0"/>
              <a:t> </a:t>
            </a:r>
            <a:r>
              <a:rPr lang="en-GB" dirty="0" err="1"/>
              <a:t>gruppes</a:t>
            </a:r>
            <a:r>
              <a:rPr lang="en-GB" dirty="0"/>
              <a:t> </a:t>
            </a:r>
            <a:r>
              <a:rPr lang="en-GB" dirty="0" err="1"/>
              <a:t>sedler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2759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2F9498B-E30F-5414-E4D0-A60BF32D2D59}"/>
              </a:ext>
            </a:extLst>
          </p:cNvPr>
          <p:cNvSpPr txBox="1">
            <a:spLocks/>
          </p:cNvSpPr>
          <p:nvPr/>
        </p:nvSpPr>
        <p:spPr>
          <a:xfrm>
            <a:off x="491837" y="586653"/>
            <a:ext cx="10515600" cy="72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0A411C5-9C04-64B4-099B-9C1B0CC4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34253"/>
            <a:ext cx="11782225" cy="720291"/>
          </a:xfrm>
        </p:spPr>
        <p:txBody>
          <a:bodyPr>
            <a:normAutofit/>
          </a:bodyPr>
          <a:lstStyle/>
          <a:p>
            <a:r>
              <a:rPr lang="en-GB" dirty="0" err="1"/>
              <a:t>Præsentation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BDB81-7C6B-C502-4AA6-A1E3E094F50D}"/>
              </a:ext>
            </a:extLst>
          </p:cNvPr>
          <p:cNvSpPr txBox="1"/>
          <p:nvPr/>
        </p:nvSpPr>
        <p:spPr>
          <a:xfrm>
            <a:off x="339435" y="1809293"/>
            <a:ext cx="104379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0" dirty="0">
                <a:ea typeface="Verdana" panose="020B0604030504040204" pitchFamily="34" charset="0"/>
              </a:rPr>
              <a:t>1: Tag et kig på de </a:t>
            </a:r>
            <a:r>
              <a:rPr lang="da-DK" dirty="0">
                <a:ea typeface="Verdana" panose="020B0604030504040204" pitchFamily="34" charset="0"/>
              </a:rPr>
              <a:t>6</a:t>
            </a:r>
            <a:r>
              <a:rPr lang="da-DK" sz="1800" b="0" dirty="0">
                <a:ea typeface="Verdana" panose="020B0604030504040204" pitchFamily="34" charset="0"/>
              </a:rPr>
              <a:t> udvalgte post-</a:t>
            </a:r>
            <a:r>
              <a:rPr lang="da-DK" sz="1800" b="0" dirty="0" err="1">
                <a:ea typeface="Verdana" panose="020B0604030504040204" pitchFamily="34" charset="0"/>
              </a:rPr>
              <a:t>its</a:t>
            </a:r>
            <a:r>
              <a:rPr lang="da-DK" sz="1800" b="0" dirty="0">
                <a:ea typeface="Verdana" panose="020B0604030504040204" pitchFamily="34" charset="0"/>
              </a:rPr>
              <a:t> (2 min)</a:t>
            </a:r>
          </a:p>
          <a:p>
            <a:pPr>
              <a:spcBef>
                <a:spcPts val="1200"/>
              </a:spcBef>
            </a:pPr>
            <a:r>
              <a:rPr lang="da-DK" sz="1800" b="0" dirty="0">
                <a:ea typeface="Verdana" panose="020B0604030504040204" pitchFamily="34" charset="0"/>
              </a:rPr>
              <a:t>Vælg et gruppemedlem, der kort præsenterer </a:t>
            </a:r>
            <a:r>
              <a:rPr lang="da-DK" sz="1800" dirty="0">
                <a:ea typeface="Verdana" panose="020B0604030504040204" pitchFamily="34" charset="0"/>
              </a:rPr>
              <a:t>de bagvedlæggende tanker bag de udvalgte post-</a:t>
            </a:r>
            <a:r>
              <a:rPr lang="da-DK" sz="1800" dirty="0" err="1">
                <a:ea typeface="Verdana" panose="020B0604030504040204" pitchFamily="34" charset="0"/>
              </a:rPr>
              <a:t>its</a:t>
            </a:r>
            <a:r>
              <a:rPr lang="da-DK" dirty="0">
                <a:ea typeface="Verdana" panose="020B0604030504040204" pitchFamily="34" charset="0"/>
              </a:rPr>
              <a:t>.</a:t>
            </a:r>
            <a:endParaRPr lang="da-DK" sz="1800" dirty="0">
              <a:ea typeface="Verdana" panose="020B0604030504040204" pitchFamily="34" charset="0"/>
            </a:endParaRPr>
          </a:p>
          <a:p>
            <a:pPr>
              <a:spcBef>
                <a:spcPts val="2400"/>
              </a:spcBef>
            </a:pPr>
            <a:r>
              <a:rPr lang="da-DK" sz="1800" dirty="0">
                <a:ea typeface="Verdana" panose="020B0604030504040204" pitchFamily="34" charset="0"/>
              </a:rPr>
              <a:t>2: Tag de </a:t>
            </a:r>
            <a:r>
              <a:rPr lang="da-DK" dirty="0">
                <a:ea typeface="Verdana" panose="020B0604030504040204" pitchFamily="34" charset="0"/>
              </a:rPr>
              <a:t>6 </a:t>
            </a:r>
            <a:r>
              <a:rPr lang="da-DK" sz="1800" dirty="0">
                <a:ea typeface="Verdana" panose="020B0604030504040204" pitchFamily="34" charset="0"/>
              </a:rPr>
              <a:t>post-</a:t>
            </a:r>
            <a:r>
              <a:rPr lang="da-DK" sz="1800" dirty="0" err="1">
                <a:ea typeface="Verdana" panose="020B0604030504040204" pitchFamily="34" charset="0"/>
              </a:rPr>
              <a:t>its</a:t>
            </a:r>
            <a:r>
              <a:rPr lang="da-DK" sz="1800" dirty="0">
                <a:ea typeface="Verdana" panose="020B0604030504040204" pitchFamily="34" charset="0"/>
              </a:rPr>
              <a:t> ned fra væggen, og tag dem med ind i det store rum (3 min)</a:t>
            </a:r>
          </a:p>
          <a:p>
            <a:pPr>
              <a:spcBef>
                <a:spcPts val="1200"/>
              </a:spcBef>
            </a:pPr>
            <a:r>
              <a:rPr lang="da-DK" dirty="0">
                <a:ea typeface="Verdana" panose="020B0604030504040204" pitchFamily="34" charset="0"/>
              </a:rPr>
              <a:t>Den ene gruppe kan lade deres post-</a:t>
            </a:r>
            <a:r>
              <a:rPr lang="da-DK" dirty="0" err="1">
                <a:ea typeface="Verdana" panose="020B0604030504040204" pitchFamily="34" charset="0"/>
              </a:rPr>
              <a:t>its</a:t>
            </a:r>
            <a:r>
              <a:rPr lang="da-DK" dirty="0">
                <a:ea typeface="Verdana" panose="020B0604030504040204" pitchFamily="34" charset="0"/>
              </a:rPr>
              <a:t> hænge. Den anden gruppe placerer deres sedlerne ved siden af. </a:t>
            </a:r>
            <a:endParaRPr lang="da-DK" sz="1800" dirty="0">
              <a:ea typeface="Verdana" panose="020B0604030504040204" pitchFamily="34" charset="0"/>
            </a:endParaRPr>
          </a:p>
          <a:p>
            <a:pPr>
              <a:spcBef>
                <a:spcPts val="2400"/>
              </a:spcBef>
            </a:pPr>
            <a:r>
              <a:rPr lang="da-DK" dirty="0">
                <a:ea typeface="Verdana" panose="020B0604030504040204" pitchFamily="34" charset="0"/>
              </a:rPr>
              <a:t>3: Hver gruppe præsenterer skiftevis kort deres 3 styrker (10 min)</a:t>
            </a:r>
          </a:p>
          <a:p>
            <a:pPr>
              <a:spcBef>
                <a:spcPts val="1200"/>
              </a:spcBef>
            </a:pPr>
            <a:r>
              <a:rPr lang="da-DK" sz="1800" dirty="0">
                <a:ea typeface="Verdana" panose="020B0604030504040204" pitchFamily="34" charset="0"/>
              </a:rPr>
              <a:t>Der</a:t>
            </a:r>
            <a:r>
              <a:rPr lang="da-DK" dirty="0">
                <a:ea typeface="Verdana" panose="020B0604030504040204" pitchFamily="34" charset="0"/>
              </a:rPr>
              <a:t>næst gentages processen med de 3 udviklingsområder.</a:t>
            </a:r>
            <a:r>
              <a:rPr lang="da-DK" sz="1800" dirty="0">
                <a:ea typeface="Verdana" panose="020B0604030504040204" pitchFamily="34" charset="0"/>
              </a:rPr>
              <a:t> </a:t>
            </a:r>
          </a:p>
          <a:p>
            <a:pPr>
              <a:spcBef>
                <a:spcPts val="1200"/>
              </a:spcBef>
            </a:pPr>
            <a:endParaRPr lang="da-DK" b="0" dirty="0">
              <a:ea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da-DK" sz="1800" dirty="0">
                <a:ea typeface="Verdana" panose="020B0604030504040204" pitchFamily="34" charset="0"/>
              </a:rPr>
              <a:t>Facilitatoren holder styr på tiden for del 3.</a:t>
            </a:r>
            <a:endParaRPr lang="da-DK" sz="1800" b="0" dirty="0">
              <a:ea typeface="Verdana" panose="020B0604030504040204" pitchFamily="34" charset="0"/>
            </a:endParaRP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7C89B7B8-E6E5-80B4-828E-50B754EA4654}"/>
              </a:ext>
            </a:extLst>
          </p:cNvPr>
          <p:cNvSpPr txBox="1">
            <a:spLocks/>
          </p:cNvSpPr>
          <p:nvPr/>
        </p:nvSpPr>
        <p:spPr>
          <a:xfrm>
            <a:off x="339437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Forbered</a:t>
            </a:r>
            <a:r>
              <a:rPr lang="en-GB" dirty="0"/>
              <a:t> en </a:t>
            </a:r>
            <a:r>
              <a:rPr lang="en-GB" dirty="0" err="1"/>
              <a:t>kort</a:t>
            </a:r>
            <a:r>
              <a:rPr lang="en-GB" dirty="0"/>
              <a:t> </a:t>
            </a:r>
            <a:r>
              <a:rPr lang="en-GB" dirty="0" err="1"/>
              <a:t>præsentation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2971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2F9498B-E30F-5414-E4D0-A60BF32D2D59}"/>
              </a:ext>
            </a:extLst>
          </p:cNvPr>
          <p:cNvSpPr txBox="1">
            <a:spLocks/>
          </p:cNvSpPr>
          <p:nvPr/>
        </p:nvSpPr>
        <p:spPr>
          <a:xfrm>
            <a:off x="491837" y="586653"/>
            <a:ext cx="10515600" cy="72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0A411C5-9C04-64B4-099B-9C1B0CC43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434253"/>
            <a:ext cx="11782225" cy="720291"/>
          </a:xfrm>
        </p:spPr>
        <p:txBody>
          <a:bodyPr>
            <a:normAutofit/>
          </a:bodyPr>
          <a:lstStyle/>
          <a:p>
            <a:r>
              <a:rPr lang="en-GB" dirty="0" err="1"/>
              <a:t>Udvælgelse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aftaler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BDB81-7C6B-C502-4AA6-A1E3E094F50D}"/>
              </a:ext>
            </a:extLst>
          </p:cNvPr>
          <p:cNvSpPr txBox="1"/>
          <p:nvPr/>
        </p:nvSpPr>
        <p:spPr>
          <a:xfrm>
            <a:off x="339435" y="1809293"/>
            <a:ext cx="1043798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0" dirty="0">
                <a:ea typeface="Verdana" panose="020B0604030504040204" pitchFamily="34" charset="0"/>
              </a:rPr>
              <a:t>Først i plenum:</a:t>
            </a:r>
          </a:p>
          <a:p>
            <a:pPr>
              <a:spcBef>
                <a:spcPts val="1200"/>
              </a:spcBef>
            </a:pPr>
            <a:r>
              <a:rPr lang="da-DK" sz="1800" b="0" dirty="0">
                <a:ea typeface="Verdana" panose="020B0604030504040204" pitchFamily="34" charset="0"/>
              </a:rPr>
              <a:t>1: Gruppér de </a:t>
            </a:r>
            <a:r>
              <a:rPr lang="da-DK" dirty="0">
                <a:ea typeface="Verdana" panose="020B0604030504040204" pitchFamily="34" charset="0"/>
              </a:rPr>
              <a:t>6</a:t>
            </a:r>
            <a:r>
              <a:rPr lang="da-DK" sz="1800" b="0" dirty="0">
                <a:ea typeface="Verdana" panose="020B0604030504040204" pitchFamily="34" charset="0"/>
              </a:rPr>
              <a:t> styrker og de 6 udviklingsområder</a:t>
            </a:r>
          </a:p>
          <a:p>
            <a:r>
              <a:rPr lang="da-DK" dirty="0">
                <a:ea typeface="Verdana" panose="020B0604030504040204" pitchFamily="34" charset="0"/>
              </a:rPr>
              <a:t>2: Fjern/kombinér eventuelle dubletter</a:t>
            </a:r>
          </a:p>
          <a:p>
            <a:r>
              <a:rPr lang="da-DK" sz="1800" b="0" dirty="0">
                <a:ea typeface="Verdana" panose="020B0604030504040204" pitchFamily="34" charset="0"/>
              </a:rPr>
              <a:t>3: </a:t>
            </a:r>
            <a:r>
              <a:rPr lang="da-DK" dirty="0">
                <a:ea typeface="Verdana" panose="020B0604030504040204" pitchFamily="34" charset="0"/>
              </a:rPr>
              <a:t>B</a:t>
            </a:r>
            <a:r>
              <a:rPr lang="da-DK" sz="1800" b="0" dirty="0">
                <a:ea typeface="Verdana" panose="020B0604030504040204" pitchFamily="34" charset="0"/>
              </a:rPr>
              <a:t>liv enige om 3 sedler, som I mener er vigtigst for teamets fremadrettede succes. </a:t>
            </a:r>
          </a:p>
          <a:p>
            <a:r>
              <a:rPr lang="da-DK" dirty="0">
                <a:ea typeface="Verdana" panose="020B0604030504040204" pitchFamily="34" charset="0"/>
              </a:rPr>
              <a:t>4</a:t>
            </a:r>
            <a:r>
              <a:rPr lang="da-DK">
                <a:ea typeface="Verdana" panose="020B0604030504040204" pitchFamily="34" charset="0"/>
              </a:rPr>
              <a:t>: Der </a:t>
            </a:r>
            <a:r>
              <a:rPr lang="da-DK" dirty="0">
                <a:ea typeface="Verdana" panose="020B0604030504040204" pitchFamily="34" charset="0"/>
              </a:rPr>
              <a:t>skal minimum være 1 styrke og 1 udviklingsområde.</a:t>
            </a:r>
            <a:endParaRPr lang="da-DK" sz="1800" b="0" dirty="0">
              <a:ea typeface="Verdana" panose="020B0604030504040204" pitchFamily="34" charset="0"/>
            </a:endParaRPr>
          </a:p>
          <a:p>
            <a:pPr>
              <a:spcBef>
                <a:spcPts val="2400"/>
              </a:spcBef>
            </a:pPr>
            <a:r>
              <a:rPr lang="da-DK" dirty="0">
                <a:ea typeface="Verdana" panose="020B0604030504040204" pitchFamily="34" charset="0"/>
              </a:rPr>
              <a:t>Dernæst: m</a:t>
            </a:r>
            <a:r>
              <a:rPr lang="da-DK" sz="1800" dirty="0">
                <a:ea typeface="Verdana" panose="020B0604030504040204" pitchFamily="34" charset="0"/>
              </a:rPr>
              <a:t>ed udgangspunkt i de 3 udvalgte sedler drøftes følgende i plenum: </a:t>
            </a:r>
            <a:endParaRPr lang="da-DK" dirty="0">
              <a:ea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da-DK" sz="1800" dirty="0">
                <a:ea typeface="Verdana" panose="020B0604030504040204" pitchFamily="34" charset="0"/>
              </a:rPr>
              <a:t>1: Hvordan kan I helt konkret udnytte jeres styrke(r) endnu bedre?</a:t>
            </a:r>
          </a:p>
          <a:p>
            <a:r>
              <a:rPr lang="da-DK" sz="1800" dirty="0">
                <a:ea typeface="Verdana" panose="020B0604030504040204" pitchFamily="34" charset="0"/>
              </a:rPr>
              <a:t>2: Hvordan kan I helt konkret arbejde videre med jeres udviklingsområde(r)?</a:t>
            </a:r>
          </a:p>
          <a:p>
            <a:endParaRPr lang="da-DK" dirty="0">
              <a:ea typeface="Verdana" panose="020B0604030504040204" pitchFamily="34" charset="0"/>
            </a:endParaRPr>
          </a:p>
          <a:p>
            <a:r>
              <a:rPr lang="da-DK" sz="1800" dirty="0">
                <a:ea typeface="Verdana" panose="020B0604030504040204" pitchFamily="34" charset="0"/>
              </a:rPr>
              <a:t>Best case er, at I lander på 3 konkrete handlingsforslag, og at der er torveholdere på hver.</a:t>
            </a:r>
          </a:p>
          <a:p>
            <a:pPr>
              <a:spcBef>
                <a:spcPts val="600"/>
              </a:spcBef>
            </a:pPr>
            <a:r>
              <a:rPr lang="da-DK" sz="1800" dirty="0">
                <a:ea typeface="Verdana" panose="020B0604030504040204" pitchFamily="34" charset="0"/>
              </a:rPr>
              <a:t>Tal også gerne om, hvornår og hvordan I for fulgt op på disse aftaler.</a:t>
            </a:r>
          </a:p>
          <a:p>
            <a:pPr>
              <a:spcBef>
                <a:spcPts val="1800"/>
              </a:spcBef>
            </a:pPr>
            <a:r>
              <a:rPr lang="da-DK" dirty="0">
                <a:ea typeface="Verdana" panose="020B0604030504040204" pitchFamily="34" charset="0"/>
              </a:rPr>
              <a:t>Facilitatoren holder styr på tiden for hele denne proces. </a:t>
            </a:r>
            <a:r>
              <a:rPr lang="da-DK" sz="1800" dirty="0"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7C89B7B8-E6E5-80B4-828E-50B754EA4654}"/>
              </a:ext>
            </a:extLst>
          </p:cNvPr>
          <p:cNvSpPr txBox="1">
            <a:spLocks/>
          </p:cNvSpPr>
          <p:nvPr/>
        </p:nvSpPr>
        <p:spPr>
          <a:xfrm>
            <a:off x="339437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Fra 12 </a:t>
            </a:r>
            <a:r>
              <a:rPr lang="en-GB" dirty="0" err="1"/>
              <a:t>sedler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3 </a:t>
            </a:r>
            <a:r>
              <a:rPr lang="en-GB" dirty="0" err="1"/>
              <a:t>konkrete</a:t>
            </a:r>
            <a:r>
              <a:rPr lang="en-GB" dirty="0"/>
              <a:t> </a:t>
            </a:r>
            <a:r>
              <a:rPr lang="en-GB" dirty="0" err="1"/>
              <a:t>aftaler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944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31052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FAA5617-E867-A135-9080-12CD1B0732C9}"/>
              </a:ext>
            </a:extLst>
          </p:cNvPr>
          <p:cNvSpPr txBox="1"/>
          <p:nvPr/>
        </p:nvSpPr>
        <p:spPr>
          <a:xfrm>
            <a:off x="831027" y="1486120"/>
            <a:ext cx="10529946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b="1" dirty="0">
                <a:latin typeface="+mj-lt"/>
              </a:rPr>
              <a:t>Del 1: Fagligt oplæg om samarbejdsrollerne</a:t>
            </a:r>
          </a:p>
          <a:p>
            <a:pPr marL="285750" indent="-285750">
              <a:spcBef>
                <a:spcPts val="18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b="1" dirty="0">
                <a:latin typeface="+mj-lt"/>
              </a:rPr>
              <a:t>Del 2: Præsentation af jeres gruppeprofil</a:t>
            </a:r>
          </a:p>
          <a:p>
            <a:pPr marL="742950" lvl="1" indent="-285750">
              <a:spcBef>
                <a:spcPts val="6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+mj-lt"/>
              </a:rPr>
              <a:t>Oversigt over mest/mindst foretrukne roller</a:t>
            </a:r>
          </a:p>
          <a:p>
            <a:pPr marL="742950" lvl="1" indent="-285750">
              <a:spcBef>
                <a:spcPts val="6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+mj-lt"/>
              </a:rPr>
              <a:t>Kan man have for mange eller for få roller i et team?</a:t>
            </a:r>
          </a:p>
          <a:p>
            <a:pPr marL="285750" indent="-285750">
              <a:spcBef>
                <a:spcPts val="18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b="1" dirty="0">
                <a:latin typeface="+mj-lt"/>
              </a:rPr>
              <a:t>Kort pause</a:t>
            </a:r>
          </a:p>
          <a:p>
            <a:pPr marL="285750" indent="-285750">
              <a:spcBef>
                <a:spcPts val="18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b="1" dirty="0">
                <a:latin typeface="+mj-lt"/>
              </a:rPr>
              <a:t>Del 3: Refleksion – både i grupper og i plenum</a:t>
            </a:r>
          </a:p>
          <a:p>
            <a:pPr marL="742950" lvl="1" indent="-285750">
              <a:spcBef>
                <a:spcPts val="6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+mj-lt"/>
              </a:rPr>
              <a:t>Identificering af gruppens styrker</a:t>
            </a:r>
          </a:p>
          <a:p>
            <a:pPr marL="742950" lvl="1" indent="-285750">
              <a:spcBef>
                <a:spcPts val="6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+mj-lt"/>
              </a:rPr>
              <a:t>Identificering af gruppens udviklingsområder</a:t>
            </a:r>
          </a:p>
          <a:p>
            <a:pPr marL="285750" indent="-285750">
              <a:spcBef>
                <a:spcPts val="18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b="1" dirty="0">
                <a:latin typeface="+mj-lt"/>
              </a:rPr>
              <a:t>Del 4: Afrunding</a:t>
            </a:r>
          </a:p>
          <a:p>
            <a:pPr marL="742950" lvl="1" indent="-285750">
              <a:spcBef>
                <a:spcPts val="6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+mj-lt"/>
              </a:rPr>
              <a:t>Hvad er næste skridt for jer som team?</a:t>
            </a:r>
          </a:p>
          <a:p>
            <a:pPr marL="742950" lvl="1" indent="-285750">
              <a:spcBef>
                <a:spcPts val="600"/>
              </a:spcBef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+mj-lt"/>
              </a:rPr>
              <a:t>3 aftaler dokumenteres</a:t>
            </a:r>
          </a:p>
          <a:p>
            <a:pPr>
              <a:buClr>
                <a:srgbClr val="55D2B1"/>
              </a:buClr>
              <a:defRPr/>
            </a:pPr>
            <a:r>
              <a:rPr lang="da-DK" dirty="0">
                <a:latin typeface="+mj-lt"/>
              </a:rPr>
              <a:t> </a:t>
            </a:r>
          </a:p>
          <a:p>
            <a:pPr marL="285750" indent="-285750"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endParaRPr lang="da-DK" dirty="0">
              <a:latin typeface="+mj-lt"/>
            </a:endParaRPr>
          </a:p>
          <a:p>
            <a:pPr marL="285750" indent="-285750"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endParaRPr lang="da-DK" dirty="0">
              <a:latin typeface="+mj-lt"/>
            </a:endParaRPr>
          </a:p>
          <a:p>
            <a:pPr marL="285750" indent="-285750"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endParaRPr lang="da-DK" dirty="0">
              <a:latin typeface="+mj-lt"/>
            </a:endParaRPr>
          </a:p>
          <a:p>
            <a:pPr marL="285750" indent="-285750"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endParaRPr lang="da-DK" dirty="0">
              <a:latin typeface="+mj-lt"/>
            </a:endParaRPr>
          </a:p>
          <a:p>
            <a:pPr marL="285750" indent="-285750">
              <a:buClr>
                <a:srgbClr val="55D2B1"/>
              </a:buClr>
              <a:buFont typeface="Arial" panose="020B0604020202020204" pitchFamily="34" charset="0"/>
              <a:buChar char="•"/>
              <a:defRPr/>
            </a:pPr>
            <a:endParaRPr lang="da-DK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909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4B8657-27F3-98E3-3CEE-12B21D52E5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B45CB-EACA-943D-95E9-DC3074CD60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 8 samarbejdsroller</a:t>
            </a:r>
            <a:endParaRPr lang="da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D73DC-9326-A158-A39D-C5C5FB0DA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155" y="1743595"/>
            <a:ext cx="3176934" cy="4545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851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Samarbejdsrollerne</a:t>
            </a:r>
            <a:r>
              <a:rPr lang="en-GB" dirty="0"/>
              <a:t> vs. Wave</a:t>
            </a:r>
          </a:p>
        </p:txBody>
      </p:sp>
      <p:pic>
        <p:nvPicPr>
          <p:cNvPr id="2" name="Billede 8">
            <a:extLst>
              <a:ext uri="{FF2B5EF4-FFF2-40B4-BE49-F238E27FC236}">
                <a16:creationId xmlns:a16="http://schemas.microsoft.com/office/drawing/2014/main" id="{E16B8680-6C2A-2245-7BB2-78B60881C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844" y="1224880"/>
            <a:ext cx="7586786" cy="53312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896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Samarbejdsroller – </a:t>
            </a:r>
            <a:r>
              <a:rPr lang="en-GB" dirty="0" err="1"/>
              <a:t>problemløsning</a:t>
            </a:r>
            <a:r>
              <a:rPr lang="en-GB" dirty="0"/>
              <a:t> 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613D527-8475-39A9-61C3-B1197810CD18}"/>
              </a:ext>
            </a:extLst>
          </p:cNvPr>
          <p:cNvGrpSpPr/>
          <p:nvPr/>
        </p:nvGrpSpPr>
        <p:grpSpPr>
          <a:xfrm>
            <a:off x="388816" y="1376650"/>
            <a:ext cx="8344418" cy="5326401"/>
            <a:chOff x="381000" y="907728"/>
            <a:chExt cx="8344418" cy="5326401"/>
          </a:xfrm>
        </p:grpSpPr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27C108A5-244B-145E-79A2-83153DC64CA1}"/>
                </a:ext>
              </a:extLst>
            </p:cNvPr>
            <p:cNvSpPr/>
            <p:nvPr/>
          </p:nvSpPr>
          <p:spPr>
            <a:xfrm>
              <a:off x="4618684" y="907728"/>
              <a:ext cx="4096010" cy="5300213"/>
            </a:xfrm>
            <a:prstGeom prst="rect">
              <a:avLst/>
            </a:prstGeom>
            <a:solidFill>
              <a:srgbClr val="82A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24">
              <a:extLst>
                <a:ext uri="{FF2B5EF4-FFF2-40B4-BE49-F238E27FC236}">
                  <a16:creationId xmlns:a16="http://schemas.microsoft.com/office/drawing/2014/main" id="{C3E5DD23-29E9-A977-12C3-78ADA4C47E30}"/>
                </a:ext>
              </a:extLst>
            </p:cNvPr>
            <p:cNvSpPr/>
            <p:nvPr/>
          </p:nvSpPr>
          <p:spPr>
            <a:xfrm>
              <a:off x="4553209" y="162292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26">
              <a:extLst>
                <a:ext uri="{FF2B5EF4-FFF2-40B4-BE49-F238E27FC236}">
                  <a16:creationId xmlns:a16="http://schemas.microsoft.com/office/drawing/2014/main" id="{FC879BC8-5EA2-709C-5642-A6D11117B929}"/>
                </a:ext>
              </a:extLst>
            </p:cNvPr>
            <p:cNvSpPr/>
            <p:nvPr/>
          </p:nvSpPr>
          <p:spPr>
            <a:xfrm>
              <a:off x="5949919" y="105264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" name="Straight Connector 31">
              <a:extLst>
                <a:ext uri="{FF2B5EF4-FFF2-40B4-BE49-F238E27FC236}">
                  <a16:creationId xmlns:a16="http://schemas.microsoft.com/office/drawing/2014/main" id="{93FC200F-6F86-A937-F23D-4552881AFF4F}"/>
                </a:ext>
              </a:extLst>
            </p:cNvPr>
            <p:cNvCxnSpPr/>
            <p:nvPr/>
          </p:nvCxnSpPr>
          <p:spPr>
            <a:xfrm>
              <a:off x="4797440" y="3958202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F595B0D2-9EDA-9DE5-C177-BCBE75E9672B}"/>
                </a:ext>
              </a:extLst>
            </p:cNvPr>
            <p:cNvSpPr/>
            <p:nvPr/>
          </p:nvSpPr>
          <p:spPr>
            <a:xfrm>
              <a:off x="446475" y="913018"/>
              <a:ext cx="4096010" cy="5300213"/>
            </a:xfrm>
            <a:prstGeom prst="rect">
              <a:avLst/>
            </a:prstGeom>
            <a:solidFill>
              <a:srgbClr val="4465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ectangle 14">
              <a:extLst>
                <a:ext uri="{FF2B5EF4-FFF2-40B4-BE49-F238E27FC236}">
                  <a16:creationId xmlns:a16="http://schemas.microsoft.com/office/drawing/2014/main" id="{69FEB65F-F3A9-3983-04CB-55E46227D629}"/>
                </a:ext>
              </a:extLst>
            </p:cNvPr>
            <p:cNvSpPr/>
            <p:nvPr/>
          </p:nvSpPr>
          <p:spPr>
            <a:xfrm>
              <a:off x="381000" y="162821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13">
              <a:extLst>
                <a:ext uri="{FF2B5EF4-FFF2-40B4-BE49-F238E27FC236}">
                  <a16:creationId xmlns:a16="http://schemas.microsoft.com/office/drawing/2014/main" id="{788EC248-975D-0CB0-68BE-7CE32745B6E2}"/>
                </a:ext>
              </a:extLst>
            </p:cNvPr>
            <p:cNvSpPr/>
            <p:nvPr/>
          </p:nvSpPr>
          <p:spPr>
            <a:xfrm>
              <a:off x="1777710" y="105793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25">
              <a:extLst>
                <a:ext uri="{FF2B5EF4-FFF2-40B4-BE49-F238E27FC236}">
                  <a16:creationId xmlns:a16="http://schemas.microsoft.com/office/drawing/2014/main" id="{285D2B5A-9464-4387-42A8-2F937C965216}"/>
                </a:ext>
              </a:extLst>
            </p:cNvPr>
            <p:cNvSpPr txBox="1"/>
            <p:nvPr/>
          </p:nvSpPr>
          <p:spPr>
            <a:xfrm>
              <a:off x="413736" y="2568243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2000" b="1" dirty="0">
                  <a:solidFill>
                    <a:schemeClr val="bg1"/>
                  </a:solidFill>
                </a:rPr>
                <a:t>ANALYTIKER</a:t>
              </a:r>
            </a:p>
          </p:txBody>
        </p:sp>
        <p:sp>
          <p:nvSpPr>
            <p:cNvPr id="53" name="Rectangle 9">
              <a:extLst>
                <a:ext uri="{FF2B5EF4-FFF2-40B4-BE49-F238E27FC236}">
                  <a16:creationId xmlns:a16="http://schemas.microsoft.com/office/drawing/2014/main" id="{A433CFD5-3065-D59E-DE08-8473BCE06223}"/>
                </a:ext>
              </a:extLst>
            </p:cNvPr>
            <p:cNvSpPr/>
            <p:nvPr/>
          </p:nvSpPr>
          <p:spPr>
            <a:xfrm>
              <a:off x="576611" y="3041120"/>
              <a:ext cx="3814176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b="1" dirty="0"/>
                <a:t>Analytikere</a:t>
              </a:r>
              <a:r>
                <a:rPr lang="da-DK" sz="1600" dirty="0"/>
                <a:t> bruger deres intellekt og ekspertise til at nedbryde og evaluere informationer. De søger det rigtige svar. </a:t>
              </a:r>
              <a:endParaRPr lang="en-GB" sz="1600" dirty="0"/>
            </a:p>
          </p:txBody>
        </p:sp>
        <p:sp>
          <p:nvSpPr>
            <p:cNvPr id="54" name="Content Placeholder 4">
              <a:extLst>
                <a:ext uri="{FF2B5EF4-FFF2-40B4-BE49-F238E27FC236}">
                  <a16:creationId xmlns:a16="http://schemas.microsoft.com/office/drawing/2014/main" id="{CC9B6B85-2CC2-92EB-FB6B-EC1FA94755E6}"/>
                </a:ext>
              </a:extLst>
            </p:cNvPr>
            <p:cNvSpPr txBox="1">
              <a:spLocks/>
            </p:cNvSpPr>
            <p:nvPr/>
          </p:nvSpPr>
          <p:spPr>
            <a:xfrm>
              <a:off x="432776" y="4069833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71500" lvl="2" indent="-34290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Er ofte gode til at evaluere forskellige informationskilder.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71500" lvl="2" indent="-34290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have en logisk tilgang til problemløsning.</a:t>
              </a:r>
            </a:p>
            <a:p>
              <a:pPr marL="571500" lvl="2" indent="-34290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Er typisk tilbøjelige til at udforske alle tilgængelige muligheder. </a:t>
              </a:r>
            </a:p>
            <a:p>
              <a:pPr marL="571500" lvl="2" indent="-34290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b="0" dirty="0">
                <a:solidFill>
                  <a:schemeClr val="bg1"/>
                </a:solidFill>
              </a:endParaRPr>
            </a:p>
            <a:p>
              <a:pPr algn="ctr"/>
              <a:endParaRPr lang="en-GB" dirty="0"/>
            </a:p>
            <a:p>
              <a:pPr algn="ctr"/>
              <a:endParaRPr lang="en-GB" dirty="0"/>
            </a:p>
          </p:txBody>
        </p:sp>
        <p:cxnSp>
          <p:nvCxnSpPr>
            <p:cNvPr id="55" name="Straight Connector 16">
              <a:extLst>
                <a:ext uri="{FF2B5EF4-FFF2-40B4-BE49-F238E27FC236}">
                  <a16:creationId xmlns:a16="http://schemas.microsoft.com/office/drawing/2014/main" id="{3B1F5989-FCD8-C9C5-1979-49038BD285C8}"/>
                </a:ext>
              </a:extLst>
            </p:cNvPr>
            <p:cNvCxnSpPr/>
            <p:nvPr/>
          </p:nvCxnSpPr>
          <p:spPr>
            <a:xfrm>
              <a:off x="625231" y="3958202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27">
              <a:extLst>
                <a:ext uri="{FF2B5EF4-FFF2-40B4-BE49-F238E27FC236}">
                  <a16:creationId xmlns:a16="http://schemas.microsoft.com/office/drawing/2014/main" id="{FFBCBA62-99E8-3E31-9907-DBD315E0684B}"/>
                </a:ext>
              </a:extLst>
            </p:cNvPr>
            <p:cNvSpPr txBox="1"/>
            <p:nvPr/>
          </p:nvSpPr>
          <p:spPr>
            <a:xfrm>
              <a:off x="4629408" y="2516245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INNOVATØR</a:t>
              </a:r>
            </a:p>
          </p:txBody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79E8257C-330F-2EC8-C692-70D9496A869A}"/>
                </a:ext>
              </a:extLst>
            </p:cNvPr>
            <p:cNvSpPr/>
            <p:nvPr/>
          </p:nvSpPr>
          <p:spPr>
            <a:xfrm>
              <a:off x="4742143" y="3038688"/>
              <a:ext cx="3814176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b="1" dirty="0">
                <a:solidFill>
                  <a:schemeClr val="bg1"/>
                </a:solidFill>
              </a:endParaRPr>
            </a:p>
            <a:p>
              <a:pPr algn="ctr"/>
              <a:r>
                <a:rPr lang="en-GB" sz="1600" b="1" dirty="0" err="1">
                  <a:solidFill>
                    <a:schemeClr val="bg1"/>
                  </a:solidFill>
                </a:rPr>
                <a:t>Innovatører</a:t>
              </a:r>
              <a:r>
                <a:rPr lang="en-GB" sz="1600" b="1" dirty="0">
                  <a:solidFill>
                    <a:schemeClr val="bg1"/>
                  </a:solidFill>
                </a:rPr>
                <a:t> </a:t>
              </a:r>
              <a:r>
                <a:rPr lang="da-DK" sz="1600" dirty="0"/>
                <a:t>har en kreativ tilgang til problemløsning og udvikler ofte langsigtede strategier.</a:t>
              </a:r>
            </a:p>
            <a:p>
              <a:pPr algn="ctr"/>
              <a:endParaRPr lang="en-GB" sz="1600" dirty="0"/>
            </a:p>
          </p:txBody>
        </p:sp>
        <p:sp>
          <p:nvSpPr>
            <p:cNvPr id="58" name="Content Placeholder 4">
              <a:extLst>
                <a:ext uri="{FF2B5EF4-FFF2-40B4-BE49-F238E27FC236}">
                  <a16:creationId xmlns:a16="http://schemas.microsoft.com/office/drawing/2014/main" id="{09AD5512-E407-355E-83B3-114ECED6D70A}"/>
                </a:ext>
              </a:extLst>
            </p:cNvPr>
            <p:cNvSpPr txBox="1">
              <a:spLocks/>
            </p:cNvSpPr>
            <p:nvPr/>
          </p:nvSpPr>
          <p:spPr>
            <a:xfrm>
              <a:off x="4647913" y="4066916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Kommer typisk med originale løsninger.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Byder ofte ind med ukonventionel og værdifuld indsigt.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have en vision for fremtiden.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dirty="0">
                <a:solidFill>
                  <a:schemeClr val="bg1"/>
                </a:solidFill>
              </a:endParaRPr>
            </a:p>
            <a:p>
              <a:pPr algn="ctr"/>
              <a:endParaRPr lang="en-GB" dirty="0"/>
            </a:p>
            <a:p>
              <a:pPr algn="ctr"/>
              <a:endParaRPr lang="en-GB" dirty="0"/>
            </a:p>
          </p:txBody>
        </p:sp>
        <p:pic>
          <p:nvPicPr>
            <p:cNvPr id="59" name="Picture 32">
              <a:extLst>
                <a:ext uri="{FF2B5EF4-FFF2-40B4-BE49-F238E27FC236}">
                  <a16:creationId xmlns:a16="http://schemas.microsoft.com/office/drawing/2014/main" id="{354B1847-66F0-D2B0-1363-46AB4FB39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323" y="1038459"/>
              <a:ext cx="1448753" cy="1457325"/>
            </a:xfrm>
            <a:prstGeom prst="rect">
              <a:avLst/>
            </a:prstGeom>
          </p:spPr>
        </p:pic>
        <p:pic>
          <p:nvPicPr>
            <p:cNvPr id="60" name="Picture 34">
              <a:extLst>
                <a:ext uri="{FF2B5EF4-FFF2-40B4-BE49-F238E27FC236}">
                  <a16:creationId xmlns:a16="http://schemas.microsoft.com/office/drawing/2014/main" id="{6D92E578-C830-90CF-330F-2E111FD44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9144" y="1072748"/>
              <a:ext cx="1380173" cy="138874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01345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Samarbejdsroller – </a:t>
            </a:r>
            <a:r>
              <a:rPr lang="en-GB" dirty="0" err="1"/>
              <a:t>indflydelse</a:t>
            </a:r>
            <a:r>
              <a:rPr lang="en-GB" dirty="0"/>
              <a:t>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1C3DAF9-5490-B972-A2E5-26DCA2A234F0}"/>
              </a:ext>
            </a:extLst>
          </p:cNvPr>
          <p:cNvGrpSpPr/>
          <p:nvPr/>
        </p:nvGrpSpPr>
        <p:grpSpPr>
          <a:xfrm>
            <a:off x="381000" y="1376646"/>
            <a:ext cx="8352732" cy="5305503"/>
            <a:chOff x="381000" y="907728"/>
            <a:chExt cx="8352732" cy="5305503"/>
          </a:xfrm>
        </p:grpSpPr>
        <p:sp>
          <p:nvSpPr>
            <p:cNvPr id="2" name="Rectangle 37">
              <a:extLst>
                <a:ext uri="{FF2B5EF4-FFF2-40B4-BE49-F238E27FC236}">
                  <a16:creationId xmlns:a16="http://schemas.microsoft.com/office/drawing/2014/main" id="{9B8277F5-3963-DC21-E736-085BCF4E4637}"/>
                </a:ext>
              </a:extLst>
            </p:cNvPr>
            <p:cNvSpPr/>
            <p:nvPr/>
          </p:nvSpPr>
          <p:spPr>
            <a:xfrm>
              <a:off x="4618684" y="907728"/>
              <a:ext cx="4096010" cy="5300213"/>
            </a:xfrm>
            <a:prstGeom prst="rect">
              <a:avLst/>
            </a:prstGeom>
            <a:solidFill>
              <a:srgbClr val="851D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8">
              <a:extLst>
                <a:ext uri="{FF2B5EF4-FFF2-40B4-BE49-F238E27FC236}">
                  <a16:creationId xmlns:a16="http://schemas.microsoft.com/office/drawing/2014/main" id="{B277E202-E196-FB11-7D63-C127CE3E1DC1}"/>
                </a:ext>
              </a:extLst>
            </p:cNvPr>
            <p:cNvSpPr/>
            <p:nvPr/>
          </p:nvSpPr>
          <p:spPr>
            <a:xfrm>
              <a:off x="4553209" y="162292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39">
              <a:extLst>
                <a:ext uri="{FF2B5EF4-FFF2-40B4-BE49-F238E27FC236}">
                  <a16:creationId xmlns:a16="http://schemas.microsoft.com/office/drawing/2014/main" id="{B0BC6431-2E0C-B88D-7AD0-7DE8CAD699DA}"/>
                </a:ext>
              </a:extLst>
            </p:cNvPr>
            <p:cNvSpPr/>
            <p:nvPr/>
          </p:nvSpPr>
          <p:spPr>
            <a:xfrm>
              <a:off x="5949919" y="105264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40">
              <a:extLst>
                <a:ext uri="{FF2B5EF4-FFF2-40B4-BE49-F238E27FC236}">
                  <a16:creationId xmlns:a16="http://schemas.microsoft.com/office/drawing/2014/main" id="{6DEBDE39-2B46-9D5C-2655-BDD5B58DCE67}"/>
                </a:ext>
              </a:extLst>
            </p:cNvPr>
            <p:cNvCxnSpPr/>
            <p:nvPr/>
          </p:nvCxnSpPr>
          <p:spPr>
            <a:xfrm>
              <a:off x="4786716" y="3891287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1">
              <a:extLst>
                <a:ext uri="{FF2B5EF4-FFF2-40B4-BE49-F238E27FC236}">
                  <a16:creationId xmlns:a16="http://schemas.microsoft.com/office/drawing/2014/main" id="{072BCCB8-B491-2192-6F94-91F72F4102F7}"/>
                </a:ext>
              </a:extLst>
            </p:cNvPr>
            <p:cNvSpPr/>
            <p:nvPr/>
          </p:nvSpPr>
          <p:spPr>
            <a:xfrm>
              <a:off x="446475" y="913018"/>
              <a:ext cx="4096010" cy="5300213"/>
            </a:xfrm>
            <a:prstGeom prst="rect">
              <a:avLst/>
            </a:prstGeom>
            <a:solidFill>
              <a:srgbClr val="CB5E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42">
              <a:extLst>
                <a:ext uri="{FF2B5EF4-FFF2-40B4-BE49-F238E27FC236}">
                  <a16:creationId xmlns:a16="http://schemas.microsoft.com/office/drawing/2014/main" id="{648980C5-265A-E31C-0EE1-8FC433413B04}"/>
                </a:ext>
              </a:extLst>
            </p:cNvPr>
            <p:cNvSpPr/>
            <p:nvPr/>
          </p:nvSpPr>
          <p:spPr>
            <a:xfrm>
              <a:off x="381000" y="162821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43">
              <a:extLst>
                <a:ext uri="{FF2B5EF4-FFF2-40B4-BE49-F238E27FC236}">
                  <a16:creationId xmlns:a16="http://schemas.microsoft.com/office/drawing/2014/main" id="{79956917-0F54-DE5F-055E-660461AB194D}"/>
                </a:ext>
              </a:extLst>
            </p:cNvPr>
            <p:cNvSpPr/>
            <p:nvPr/>
          </p:nvSpPr>
          <p:spPr>
            <a:xfrm>
              <a:off x="1777710" y="105793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Connector 44">
              <a:extLst>
                <a:ext uri="{FF2B5EF4-FFF2-40B4-BE49-F238E27FC236}">
                  <a16:creationId xmlns:a16="http://schemas.microsoft.com/office/drawing/2014/main" id="{2DA10C16-5FAF-0685-6041-37AE43E69696}"/>
                </a:ext>
              </a:extLst>
            </p:cNvPr>
            <p:cNvCxnSpPr/>
            <p:nvPr/>
          </p:nvCxnSpPr>
          <p:spPr>
            <a:xfrm>
              <a:off x="610594" y="3891287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26">
              <a:extLst>
                <a:ext uri="{FF2B5EF4-FFF2-40B4-BE49-F238E27FC236}">
                  <a16:creationId xmlns:a16="http://schemas.microsoft.com/office/drawing/2014/main" id="{2706D7E0-A843-56F6-A179-9433081D4AB3}"/>
                </a:ext>
              </a:extLst>
            </p:cNvPr>
            <p:cNvSpPr/>
            <p:nvPr/>
          </p:nvSpPr>
          <p:spPr>
            <a:xfrm>
              <a:off x="5949919" y="105264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9">
              <a:extLst>
                <a:ext uri="{FF2B5EF4-FFF2-40B4-BE49-F238E27FC236}">
                  <a16:creationId xmlns:a16="http://schemas.microsoft.com/office/drawing/2014/main" id="{C42CA69D-FD6F-ADBB-4B47-001233F16D8C}"/>
                </a:ext>
              </a:extLst>
            </p:cNvPr>
            <p:cNvSpPr txBox="1"/>
            <p:nvPr/>
          </p:nvSpPr>
          <p:spPr>
            <a:xfrm>
              <a:off x="457199" y="2517556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KONTAKTSKABER</a:t>
              </a:r>
            </a:p>
          </p:txBody>
        </p:sp>
        <p:sp>
          <p:nvSpPr>
            <p:cNvPr id="13" name="Rectangle 20">
              <a:extLst>
                <a:ext uri="{FF2B5EF4-FFF2-40B4-BE49-F238E27FC236}">
                  <a16:creationId xmlns:a16="http://schemas.microsoft.com/office/drawing/2014/main" id="{2E341E69-E399-C78D-1196-5ACE61432147}"/>
                </a:ext>
              </a:extLst>
            </p:cNvPr>
            <p:cNvSpPr/>
            <p:nvPr/>
          </p:nvSpPr>
          <p:spPr>
            <a:xfrm>
              <a:off x="606430" y="2988993"/>
              <a:ext cx="3814176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b="1" dirty="0"/>
            </a:p>
            <a:p>
              <a:pPr algn="ctr"/>
              <a:r>
                <a:rPr lang="en-GB" sz="1600" b="1" dirty="0" err="1"/>
                <a:t>Kontaktskabere</a:t>
              </a:r>
              <a:r>
                <a:rPr lang="en-GB" sz="1600" b="1" dirty="0"/>
                <a:t> </a:t>
              </a:r>
              <a:r>
                <a:rPr lang="da-DK" sz="1600" dirty="0"/>
                <a:t>kommunikerer aktivt med andre og bidrager til at forbedre den sociale interaktion.</a:t>
              </a:r>
            </a:p>
            <a:p>
              <a:pPr algn="ctr"/>
              <a:endParaRPr lang="en-GB" sz="1600" dirty="0"/>
            </a:p>
          </p:txBody>
        </p:sp>
        <p:sp>
          <p:nvSpPr>
            <p:cNvPr id="14" name="Content Placeholder 4">
              <a:extLst>
                <a:ext uri="{FF2B5EF4-FFF2-40B4-BE49-F238E27FC236}">
                  <a16:creationId xmlns:a16="http://schemas.microsoft.com/office/drawing/2014/main" id="{09DCD9B0-1E8E-58E0-D2CF-5DFC218E38B6}"/>
                </a:ext>
              </a:extLst>
            </p:cNvPr>
            <p:cNvSpPr txBox="1">
              <a:spLocks/>
            </p:cNvSpPr>
            <p:nvPr/>
          </p:nvSpPr>
          <p:spPr>
            <a:xfrm>
              <a:off x="435751" y="3994539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Kommunikerer typisk på effektiv vis informationer til andre.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Interagerer ofte selvsikkert med andre mennesker.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gøre et positivt indtryk på andre.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da-DK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b="0" dirty="0">
                <a:solidFill>
                  <a:schemeClr val="bg1"/>
                </a:solidFill>
              </a:endParaRPr>
            </a:p>
            <a:p>
              <a:pPr algn="ctr"/>
              <a:endParaRPr lang="en-GB" dirty="0"/>
            </a:p>
          </p:txBody>
        </p:sp>
        <p:sp>
          <p:nvSpPr>
            <p:cNvPr id="15" name="TextBox 29">
              <a:extLst>
                <a:ext uri="{FF2B5EF4-FFF2-40B4-BE49-F238E27FC236}">
                  <a16:creationId xmlns:a16="http://schemas.microsoft.com/office/drawing/2014/main" id="{9BDCD6A4-C46A-3317-4492-5217FFC40B96}"/>
                </a:ext>
              </a:extLst>
            </p:cNvPr>
            <p:cNvSpPr txBox="1"/>
            <p:nvPr/>
          </p:nvSpPr>
          <p:spPr>
            <a:xfrm>
              <a:off x="4637722" y="2518553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PÅVIRKER</a:t>
              </a:r>
            </a:p>
          </p:txBody>
        </p:sp>
        <p:sp>
          <p:nvSpPr>
            <p:cNvPr id="16" name="Rectangle 30">
              <a:extLst>
                <a:ext uri="{FF2B5EF4-FFF2-40B4-BE49-F238E27FC236}">
                  <a16:creationId xmlns:a16="http://schemas.microsoft.com/office/drawing/2014/main" id="{BEF5A893-E5F7-85DA-C422-53A8EE41E1A9}"/>
                </a:ext>
              </a:extLst>
            </p:cNvPr>
            <p:cNvSpPr/>
            <p:nvPr/>
          </p:nvSpPr>
          <p:spPr>
            <a:xfrm>
              <a:off x="4731419" y="2982758"/>
              <a:ext cx="3814176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err="1"/>
                <a:t>Påvirkere</a:t>
              </a:r>
              <a:r>
                <a:rPr lang="en-GB" sz="1600" b="1" dirty="0"/>
                <a:t> </a:t>
              </a:r>
              <a:r>
                <a:rPr lang="da-DK" sz="1600" dirty="0"/>
                <a:t>tager kontrol over situationen og koordinerer andre mennesker. De foretrækker at være lederen.</a:t>
              </a:r>
              <a:r>
                <a:rPr lang="en-GB" sz="1600" dirty="0"/>
                <a:t>   </a:t>
              </a:r>
            </a:p>
          </p:txBody>
        </p:sp>
        <p:sp>
          <p:nvSpPr>
            <p:cNvPr id="17" name="Content Placeholder 4">
              <a:extLst>
                <a:ext uri="{FF2B5EF4-FFF2-40B4-BE49-F238E27FC236}">
                  <a16:creationId xmlns:a16="http://schemas.microsoft.com/office/drawing/2014/main" id="{4F26D30C-C8E9-E857-7EA5-44813967F56E}"/>
                </a:ext>
              </a:extLst>
            </p:cNvPr>
            <p:cNvSpPr txBox="1">
              <a:spLocks/>
            </p:cNvSpPr>
            <p:nvPr/>
          </p:nvSpPr>
          <p:spPr>
            <a:xfrm>
              <a:off x="4604008" y="3994539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udstikke en klar retning over for andre.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Er typisk målrettede og selvsikre i deres beslutningstagen.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Forsøger typisk at opmuntre og bemyndige andre. 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algn="ctr"/>
              <a:endParaRPr lang="en-GB" dirty="0"/>
            </a:p>
          </p:txBody>
        </p:sp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7DDD1019-91A3-E86D-D8FF-DEDCEE644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3498" y="1087843"/>
              <a:ext cx="1371600" cy="1380173"/>
            </a:xfrm>
            <a:prstGeom prst="rect">
              <a:avLst/>
            </a:prstGeom>
          </p:spPr>
        </p:pic>
        <p:pic>
          <p:nvPicPr>
            <p:cNvPr id="19" name="Picture 34">
              <a:extLst>
                <a:ext uri="{FF2B5EF4-FFF2-40B4-BE49-F238E27FC236}">
                  <a16:creationId xmlns:a16="http://schemas.microsoft.com/office/drawing/2014/main" id="{84F82B80-44C6-D792-D7DC-4ABF47361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7870" y="1057256"/>
              <a:ext cx="1388745" cy="138874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8408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49E0B204-429F-C6A0-8B76-40DCCFC6E874}"/>
              </a:ext>
            </a:extLst>
          </p:cNvPr>
          <p:cNvGrpSpPr/>
          <p:nvPr/>
        </p:nvGrpSpPr>
        <p:grpSpPr>
          <a:xfrm>
            <a:off x="381000" y="1376650"/>
            <a:ext cx="8352732" cy="5325758"/>
            <a:chOff x="381000" y="907728"/>
            <a:chExt cx="8352732" cy="5325758"/>
          </a:xfrm>
        </p:grpSpPr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93795A7D-DD75-AC29-0217-0E453E6E957D}"/>
                </a:ext>
              </a:extLst>
            </p:cNvPr>
            <p:cNvSpPr/>
            <p:nvPr/>
          </p:nvSpPr>
          <p:spPr>
            <a:xfrm>
              <a:off x="4618684" y="907728"/>
              <a:ext cx="4096010" cy="5300213"/>
            </a:xfrm>
            <a:prstGeom prst="rect">
              <a:avLst/>
            </a:prstGeom>
            <a:solidFill>
              <a:srgbClr val="CFC3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566D958A-7A7F-5944-4F0A-9F7258723F69}"/>
                </a:ext>
              </a:extLst>
            </p:cNvPr>
            <p:cNvSpPr/>
            <p:nvPr/>
          </p:nvSpPr>
          <p:spPr>
            <a:xfrm>
              <a:off x="4553209" y="162292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6E316036-2675-BD3D-BF2E-3342EBC9D80B}"/>
                </a:ext>
              </a:extLst>
            </p:cNvPr>
            <p:cNvSpPr/>
            <p:nvPr/>
          </p:nvSpPr>
          <p:spPr>
            <a:xfrm>
              <a:off x="5949919" y="105264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32">
              <a:extLst>
                <a:ext uri="{FF2B5EF4-FFF2-40B4-BE49-F238E27FC236}">
                  <a16:creationId xmlns:a16="http://schemas.microsoft.com/office/drawing/2014/main" id="{69888DF1-21B2-CE83-3D68-A5FB0D702F88}"/>
                </a:ext>
              </a:extLst>
            </p:cNvPr>
            <p:cNvCxnSpPr/>
            <p:nvPr/>
          </p:nvCxnSpPr>
          <p:spPr>
            <a:xfrm>
              <a:off x="4782803" y="3933983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33">
              <a:extLst>
                <a:ext uri="{FF2B5EF4-FFF2-40B4-BE49-F238E27FC236}">
                  <a16:creationId xmlns:a16="http://schemas.microsoft.com/office/drawing/2014/main" id="{29A7A6E6-F20A-56C4-F34A-C47983DBD119}"/>
                </a:ext>
              </a:extLst>
            </p:cNvPr>
            <p:cNvSpPr/>
            <p:nvPr/>
          </p:nvSpPr>
          <p:spPr>
            <a:xfrm>
              <a:off x="446475" y="913018"/>
              <a:ext cx="4096010" cy="5300213"/>
            </a:xfrm>
            <a:prstGeom prst="rect">
              <a:avLst/>
            </a:prstGeom>
            <a:solidFill>
              <a:srgbClr val="9284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34">
              <a:extLst>
                <a:ext uri="{FF2B5EF4-FFF2-40B4-BE49-F238E27FC236}">
                  <a16:creationId xmlns:a16="http://schemas.microsoft.com/office/drawing/2014/main" id="{1637FBB7-0E90-E7FB-9585-7CDF6AAB0226}"/>
                </a:ext>
              </a:extLst>
            </p:cNvPr>
            <p:cNvSpPr/>
            <p:nvPr/>
          </p:nvSpPr>
          <p:spPr>
            <a:xfrm>
              <a:off x="381000" y="162821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35">
              <a:extLst>
                <a:ext uri="{FF2B5EF4-FFF2-40B4-BE49-F238E27FC236}">
                  <a16:creationId xmlns:a16="http://schemas.microsoft.com/office/drawing/2014/main" id="{506F9B95-AE3C-50BE-0135-0F3DDEB1DE4A}"/>
                </a:ext>
              </a:extLst>
            </p:cNvPr>
            <p:cNvSpPr/>
            <p:nvPr/>
          </p:nvSpPr>
          <p:spPr>
            <a:xfrm>
              <a:off x="1777710" y="105793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36">
              <a:extLst>
                <a:ext uri="{FF2B5EF4-FFF2-40B4-BE49-F238E27FC236}">
                  <a16:creationId xmlns:a16="http://schemas.microsoft.com/office/drawing/2014/main" id="{5ACACC1D-448F-D99B-9754-F44877309104}"/>
                </a:ext>
              </a:extLst>
            </p:cNvPr>
            <p:cNvCxnSpPr/>
            <p:nvPr/>
          </p:nvCxnSpPr>
          <p:spPr>
            <a:xfrm>
              <a:off x="625231" y="3934758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BC794C4D-C45C-BAE6-807B-4983A349770B}"/>
                </a:ext>
              </a:extLst>
            </p:cNvPr>
            <p:cNvSpPr txBox="1"/>
            <p:nvPr/>
          </p:nvSpPr>
          <p:spPr>
            <a:xfrm>
              <a:off x="441569" y="2509738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OPTIMIST</a:t>
              </a:r>
            </a:p>
          </p:txBody>
        </p:sp>
        <p:sp>
          <p:nvSpPr>
            <p:cNvPr id="30" name="Rectangle 19">
              <a:extLst>
                <a:ext uri="{FF2B5EF4-FFF2-40B4-BE49-F238E27FC236}">
                  <a16:creationId xmlns:a16="http://schemas.microsoft.com/office/drawing/2014/main" id="{910C935D-C1F9-C9E8-B8CB-7C416B87E903}"/>
                </a:ext>
              </a:extLst>
            </p:cNvPr>
            <p:cNvSpPr/>
            <p:nvPr/>
          </p:nvSpPr>
          <p:spPr>
            <a:xfrm>
              <a:off x="582486" y="2990267"/>
              <a:ext cx="3814176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err="1"/>
                <a:t>Optimister</a:t>
              </a:r>
              <a:r>
                <a:rPr lang="en-GB" sz="1600" b="1" dirty="0"/>
                <a:t> </a:t>
              </a:r>
              <a:r>
                <a:rPr lang="da-DK" sz="1600" dirty="0"/>
                <a:t>er robuste og kan bevare roen under pres. De bidrager til at holde moralen oppe.</a:t>
              </a:r>
              <a:endParaRPr lang="en-GB" sz="1600" dirty="0"/>
            </a:p>
          </p:txBody>
        </p:sp>
        <p:sp>
          <p:nvSpPr>
            <p:cNvPr id="31" name="Content Placeholder 4">
              <a:extLst>
                <a:ext uri="{FF2B5EF4-FFF2-40B4-BE49-F238E27FC236}">
                  <a16:creationId xmlns:a16="http://schemas.microsoft.com/office/drawing/2014/main" id="{6DE2D7BD-CD1E-E629-1249-B05E68298C97}"/>
                </a:ext>
              </a:extLst>
            </p:cNvPr>
            <p:cNvSpPr txBox="1">
              <a:spLocks/>
            </p:cNvSpPr>
            <p:nvPr/>
          </p:nvSpPr>
          <p:spPr>
            <a:xfrm>
              <a:off x="484553" y="4069190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Forbliver typisk rolige i vanskelige omstændigheder.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ofte udvise tro på sig selv og andre.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Bibeholder typisk et positivt syn på tingene.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b="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28">
              <a:extLst>
                <a:ext uri="{FF2B5EF4-FFF2-40B4-BE49-F238E27FC236}">
                  <a16:creationId xmlns:a16="http://schemas.microsoft.com/office/drawing/2014/main" id="{FB177CFB-32AA-5E6C-A90C-8ACC5336F68D}"/>
                </a:ext>
              </a:extLst>
            </p:cNvPr>
            <p:cNvSpPr txBox="1"/>
            <p:nvPr/>
          </p:nvSpPr>
          <p:spPr>
            <a:xfrm>
              <a:off x="4637722" y="2509738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SUPPORTER</a:t>
              </a:r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C98FF231-60A5-C40E-2E60-89978CB6DB10}"/>
                </a:ext>
              </a:extLst>
            </p:cNvPr>
            <p:cNvSpPr/>
            <p:nvPr/>
          </p:nvSpPr>
          <p:spPr>
            <a:xfrm>
              <a:off x="4742143" y="2987998"/>
              <a:ext cx="3814176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err="1"/>
                <a:t>Supportere</a:t>
              </a:r>
              <a:r>
                <a:rPr lang="en-GB" sz="1600" b="1" dirty="0"/>
                <a:t> </a:t>
              </a:r>
              <a:r>
                <a:rPr lang="da-DK" sz="1600" dirty="0"/>
                <a:t>tager hensyn til andres behov og foretrækker en </a:t>
              </a:r>
              <a:r>
                <a:rPr lang="da-DK" sz="1600" dirty="0" err="1"/>
                <a:t>teamorienteret</a:t>
              </a:r>
              <a:r>
                <a:rPr lang="da-DK" sz="1600" dirty="0"/>
                <a:t> tilgang til tingene.</a:t>
              </a:r>
              <a:endParaRPr lang="en-GB" sz="1600" dirty="0"/>
            </a:p>
          </p:txBody>
        </p:sp>
        <p:sp>
          <p:nvSpPr>
            <p:cNvPr id="34" name="Content Placeholder 4">
              <a:extLst>
                <a:ext uri="{FF2B5EF4-FFF2-40B4-BE49-F238E27FC236}">
                  <a16:creationId xmlns:a16="http://schemas.microsoft.com/office/drawing/2014/main" id="{AB7A23D6-3A7F-413B-573A-D2DB5664BA49}"/>
                </a:ext>
              </a:extLst>
            </p:cNvPr>
            <p:cNvSpPr txBox="1">
              <a:spLocks/>
            </p:cNvSpPr>
            <p:nvPr/>
          </p:nvSpPr>
          <p:spPr>
            <a:xfrm>
              <a:off x="4656762" y="4069190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forstå andre menneskers behov og følelser.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Er typisk gode til at arbejde i teams.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Har ofte nemt ved at skabe en god relation til andre.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b="0" dirty="0">
                <a:solidFill>
                  <a:schemeClr val="bg1"/>
                </a:solidFill>
              </a:endParaRPr>
            </a:p>
          </p:txBody>
        </p:sp>
        <p:pic>
          <p:nvPicPr>
            <p:cNvPr id="35" name="Picture 3">
              <a:extLst>
                <a:ext uri="{FF2B5EF4-FFF2-40B4-BE49-F238E27FC236}">
                  <a16:creationId xmlns:a16="http://schemas.microsoft.com/office/drawing/2014/main" id="{B97843A4-63C1-D616-4374-387466CCB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2659" y="1087686"/>
              <a:ext cx="1397318" cy="1380173"/>
            </a:xfrm>
            <a:prstGeom prst="rect">
              <a:avLst/>
            </a:prstGeom>
          </p:spPr>
        </p:pic>
        <p:pic>
          <p:nvPicPr>
            <p:cNvPr id="36" name="Picture 6">
              <a:extLst>
                <a:ext uri="{FF2B5EF4-FFF2-40B4-BE49-F238E27FC236}">
                  <a16:creationId xmlns:a16="http://schemas.microsoft.com/office/drawing/2014/main" id="{5C82F61D-0D2A-96BF-8652-D0378D0F2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2865" y="1048866"/>
              <a:ext cx="1448753" cy="1448753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Samarbejdsroller – </a:t>
            </a:r>
            <a:r>
              <a:rPr lang="en-GB" dirty="0" err="1"/>
              <a:t>tilpasning</a:t>
            </a:r>
            <a:r>
              <a:rPr lang="en-GB" dirty="0"/>
              <a:t>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444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017E5EDF-A476-0E36-076B-13C080C83F40}"/>
              </a:ext>
            </a:extLst>
          </p:cNvPr>
          <p:cNvGrpSpPr/>
          <p:nvPr/>
        </p:nvGrpSpPr>
        <p:grpSpPr>
          <a:xfrm>
            <a:off x="435751" y="1376648"/>
            <a:ext cx="8289667" cy="5395909"/>
            <a:chOff x="435751" y="907728"/>
            <a:chExt cx="8289667" cy="5395909"/>
          </a:xfrm>
        </p:grpSpPr>
        <p:sp>
          <p:nvSpPr>
            <p:cNvPr id="2" name="Rectangle 24">
              <a:extLst>
                <a:ext uri="{FF2B5EF4-FFF2-40B4-BE49-F238E27FC236}">
                  <a16:creationId xmlns:a16="http://schemas.microsoft.com/office/drawing/2014/main" id="{F4088B56-F744-FBE1-3E79-7074E03E0846}"/>
                </a:ext>
              </a:extLst>
            </p:cNvPr>
            <p:cNvSpPr/>
            <p:nvPr/>
          </p:nvSpPr>
          <p:spPr>
            <a:xfrm>
              <a:off x="4618684" y="907728"/>
              <a:ext cx="4096010" cy="5300213"/>
            </a:xfrm>
            <a:prstGeom prst="rect">
              <a:avLst/>
            </a:prstGeom>
            <a:solidFill>
              <a:srgbClr val="325F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25">
              <a:extLst>
                <a:ext uri="{FF2B5EF4-FFF2-40B4-BE49-F238E27FC236}">
                  <a16:creationId xmlns:a16="http://schemas.microsoft.com/office/drawing/2014/main" id="{76D0AC96-AF9A-E4C3-BE5D-29BE7264B83A}"/>
                </a:ext>
              </a:extLst>
            </p:cNvPr>
            <p:cNvSpPr/>
            <p:nvPr/>
          </p:nvSpPr>
          <p:spPr>
            <a:xfrm>
              <a:off x="4553209" y="1622923"/>
              <a:ext cx="4161485" cy="301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26">
              <a:extLst>
                <a:ext uri="{FF2B5EF4-FFF2-40B4-BE49-F238E27FC236}">
                  <a16:creationId xmlns:a16="http://schemas.microsoft.com/office/drawing/2014/main" id="{D759AACA-BF11-D2EA-FA54-759DEDC96154}"/>
                </a:ext>
              </a:extLst>
            </p:cNvPr>
            <p:cNvSpPr/>
            <p:nvPr/>
          </p:nvSpPr>
          <p:spPr>
            <a:xfrm>
              <a:off x="5949919" y="105264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Straight Connector 32">
              <a:extLst>
                <a:ext uri="{FF2B5EF4-FFF2-40B4-BE49-F238E27FC236}">
                  <a16:creationId xmlns:a16="http://schemas.microsoft.com/office/drawing/2014/main" id="{D52EDDC4-0DA6-26F2-5D42-573D6DE83A43}"/>
                </a:ext>
              </a:extLst>
            </p:cNvPr>
            <p:cNvCxnSpPr/>
            <p:nvPr/>
          </p:nvCxnSpPr>
          <p:spPr>
            <a:xfrm>
              <a:off x="4787249" y="4005097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33">
              <a:extLst>
                <a:ext uri="{FF2B5EF4-FFF2-40B4-BE49-F238E27FC236}">
                  <a16:creationId xmlns:a16="http://schemas.microsoft.com/office/drawing/2014/main" id="{7D10CD9B-B895-E4FE-9821-4B290A92918C}"/>
                </a:ext>
              </a:extLst>
            </p:cNvPr>
            <p:cNvSpPr/>
            <p:nvPr/>
          </p:nvSpPr>
          <p:spPr>
            <a:xfrm>
              <a:off x="446475" y="913018"/>
              <a:ext cx="4096010" cy="5300213"/>
            </a:xfrm>
            <a:prstGeom prst="rect">
              <a:avLst/>
            </a:prstGeom>
            <a:solidFill>
              <a:srgbClr val="6AA1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35">
              <a:extLst>
                <a:ext uri="{FF2B5EF4-FFF2-40B4-BE49-F238E27FC236}">
                  <a16:creationId xmlns:a16="http://schemas.microsoft.com/office/drawing/2014/main" id="{28043868-992C-50FA-0914-D0CB4C8A0FF7}"/>
                </a:ext>
              </a:extLst>
            </p:cNvPr>
            <p:cNvSpPr/>
            <p:nvPr/>
          </p:nvSpPr>
          <p:spPr>
            <a:xfrm>
              <a:off x="1777710" y="1057933"/>
              <a:ext cx="1424649" cy="14246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Straight Connector 36">
              <a:extLst>
                <a:ext uri="{FF2B5EF4-FFF2-40B4-BE49-F238E27FC236}">
                  <a16:creationId xmlns:a16="http://schemas.microsoft.com/office/drawing/2014/main" id="{0FDF9647-E412-51A3-6F62-1772AA4FDAC2}"/>
                </a:ext>
              </a:extLst>
            </p:cNvPr>
            <p:cNvCxnSpPr/>
            <p:nvPr/>
          </p:nvCxnSpPr>
          <p:spPr>
            <a:xfrm>
              <a:off x="625231" y="4005097"/>
              <a:ext cx="37588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832CD6A9-D1A0-6281-26DE-2DF88E678430}"/>
                </a:ext>
              </a:extLst>
            </p:cNvPr>
            <p:cNvSpPr txBox="1"/>
            <p:nvPr/>
          </p:nvSpPr>
          <p:spPr>
            <a:xfrm>
              <a:off x="457199" y="2516686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AFSLUTTER</a:t>
              </a:r>
            </a:p>
          </p:txBody>
        </p:sp>
        <p:sp>
          <p:nvSpPr>
            <p:cNvPr id="11" name="Rectangle 19">
              <a:extLst>
                <a:ext uri="{FF2B5EF4-FFF2-40B4-BE49-F238E27FC236}">
                  <a16:creationId xmlns:a16="http://schemas.microsoft.com/office/drawing/2014/main" id="{AD1744CE-9A7B-EBA5-2385-F4FE8147166D}"/>
                </a:ext>
              </a:extLst>
            </p:cNvPr>
            <p:cNvSpPr/>
            <p:nvPr/>
          </p:nvSpPr>
          <p:spPr>
            <a:xfrm>
              <a:off x="435751" y="2988726"/>
              <a:ext cx="4097708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600" b="1" dirty="0" err="1"/>
                <a:t>Afsluttere</a:t>
              </a:r>
              <a:r>
                <a:rPr lang="en-GB" sz="1600" b="1" dirty="0"/>
                <a:t> </a:t>
              </a:r>
              <a:r>
                <a:rPr lang="da-DK" sz="1600" dirty="0"/>
                <a:t>fokuserer på at færdiggøre opgaverne i høj kvalitet og er opmærksomme på detaljer</a:t>
              </a:r>
              <a:r>
                <a:rPr lang="en-GB" sz="1600" dirty="0"/>
                <a:t>.       </a:t>
              </a:r>
            </a:p>
          </p:txBody>
        </p:sp>
        <p:sp>
          <p:nvSpPr>
            <p:cNvPr id="12" name="Content Placeholder 4">
              <a:extLst>
                <a:ext uri="{FF2B5EF4-FFF2-40B4-BE49-F238E27FC236}">
                  <a16:creationId xmlns:a16="http://schemas.microsoft.com/office/drawing/2014/main" id="{621E4B37-07DD-390C-CDEE-C28CF496BCA9}"/>
                </a:ext>
              </a:extLst>
            </p:cNvPr>
            <p:cNvSpPr txBox="1">
              <a:spLocks/>
            </p:cNvSpPr>
            <p:nvPr/>
          </p:nvSpPr>
          <p:spPr>
            <a:xfrm>
              <a:off x="468923" y="4139341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Er typisk omhyggelige og tjekker ting grundigt.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Overholder typisk både tidsrammer og deadlines.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sikre, at opgaver skrider fremad og at projekter færdiggøres.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b="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28">
              <a:extLst>
                <a:ext uri="{FF2B5EF4-FFF2-40B4-BE49-F238E27FC236}">
                  <a16:creationId xmlns:a16="http://schemas.microsoft.com/office/drawing/2014/main" id="{B3D87980-EB3C-E003-0A62-8DA586178137}"/>
                </a:ext>
              </a:extLst>
            </p:cNvPr>
            <p:cNvSpPr txBox="1"/>
            <p:nvPr/>
          </p:nvSpPr>
          <p:spPr>
            <a:xfrm>
              <a:off x="4629408" y="2516654"/>
              <a:ext cx="40960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STRÆBER</a:t>
              </a:r>
            </a:p>
          </p:txBody>
        </p:sp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5F39248B-FFAA-9AF7-A843-89ACC68F2191}"/>
                </a:ext>
              </a:extLst>
            </p:cNvPr>
            <p:cNvSpPr/>
            <p:nvPr/>
          </p:nvSpPr>
          <p:spPr>
            <a:xfrm>
              <a:off x="4630194" y="2988552"/>
              <a:ext cx="4063272" cy="7224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600" b="1" dirty="0" err="1"/>
                <a:t>Stræbere</a:t>
              </a:r>
              <a:r>
                <a:rPr lang="en-GB" sz="1600" b="1" dirty="0"/>
                <a:t> </a:t>
              </a:r>
              <a:r>
                <a:rPr lang="da-DK" sz="1600" dirty="0"/>
                <a:t>presser hårdt på for at nå ambitiøse resultater. De er ofte meget initiativrige og konkurrence-orienterede. </a:t>
              </a:r>
            </a:p>
          </p:txBody>
        </p:sp>
        <p:sp>
          <p:nvSpPr>
            <p:cNvPr id="15" name="Content Placeholder 4">
              <a:extLst>
                <a:ext uri="{FF2B5EF4-FFF2-40B4-BE49-F238E27FC236}">
                  <a16:creationId xmlns:a16="http://schemas.microsoft.com/office/drawing/2014/main" id="{76D696AC-260D-537B-B741-3BAF68D1AE36}"/>
                </a:ext>
              </a:extLst>
            </p:cNvPr>
            <p:cNvSpPr txBox="1">
              <a:spLocks/>
            </p:cNvSpPr>
            <p:nvPr/>
          </p:nvSpPr>
          <p:spPr>
            <a:xfrm>
              <a:off x="4648447" y="4139341"/>
              <a:ext cx="4057931" cy="216429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000" dirty="0" err="1">
                  <a:solidFill>
                    <a:schemeClr val="bg1"/>
                  </a:solidFill>
                </a:rPr>
                <a:t>Styrker</a:t>
              </a:r>
              <a:endParaRPr lang="en-GB" sz="200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Vil typisk gå entusiastisk efter målene.</a:t>
              </a:r>
              <a:endParaRPr lang="en-GB" sz="1600" b="0" dirty="0">
                <a:solidFill>
                  <a:schemeClr val="bg1"/>
                </a:solidFill>
              </a:endParaRP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Får ofte meget fra hånden.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r>
                <a:rPr lang="da-DK" sz="1600" dirty="0">
                  <a:solidFill>
                    <a:schemeClr val="bg1"/>
                  </a:solidFill>
                </a:rPr>
                <a:t>Er typisk gode til at identificere og forfølge muligheder.</a:t>
              </a:r>
            </a:p>
            <a:p>
              <a:pPr marL="514350" lvl="2" indent="-285750">
                <a:buClr>
                  <a:schemeClr val="bg1"/>
                </a:buClr>
                <a:buFont typeface="Arial" panose="020B0604020202020204" pitchFamily="34" charset="0"/>
                <a:buChar char="•"/>
              </a:pPr>
              <a:endParaRPr lang="en-GB" sz="1600" b="0" dirty="0">
                <a:solidFill>
                  <a:schemeClr val="bg1"/>
                </a:solidFill>
              </a:endParaRPr>
            </a:p>
            <a:p>
              <a:pPr algn="ctr"/>
              <a:endParaRPr lang="en-GB" dirty="0"/>
            </a:p>
          </p:txBody>
        </p:sp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93D93F69-FECA-BE10-FF1F-56073F38E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288" y="1076752"/>
              <a:ext cx="1380173" cy="1380173"/>
            </a:xfrm>
            <a:prstGeom prst="rect">
              <a:avLst/>
            </a:prstGeom>
          </p:spPr>
        </p:pic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F509AD17-39D9-A867-D732-B4105DF69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3109" y="1056891"/>
              <a:ext cx="1371600" cy="1388745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Samarbejdsroller – </a:t>
            </a:r>
            <a:r>
              <a:rPr lang="en-GB" dirty="0" err="1"/>
              <a:t>resultater</a:t>
            </a: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9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4C33E-D2B5-7D6B-B0FB-95B83277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Lad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tage</a:t>
            </a:r>
            <a:r>
              <a:rPr lang="en-GB" dirty="0"/>
              <a:t> et </a:t>
            </a:r>
            <a:r>
              <a:rPr lang="en-GB" dirty="0" err="1"/>
              <a:t>kig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jeres </a:t>
            </a:r>
            <a:r>
              <a:rPr lang="en-GB" dirty="0" err="1"/>
              <a:t>gruppeprofil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4C33BE-BAE2-E004-4627-6F54EA22C339}"/>
              </a:ext>
            </a:extLst>
          </p:cNvPr>
          <p:cNvGrpSpPr/>
          <p:nvPr/>
        </p:nvGrpSpPr>
        <p:grpSpPr>
          <a:xfrm>
            <a:off x="2489822" y="1985429"/>
            <a:ext cx="6216517" cy="3962080"/>
            <a:chOff x="1716099" y="2483501"/>
            <a:chExt cx="5711801" cy="3423685"/>
          </a:xfrm>
        </p:grpSpPr>
        <p:pic>
          <p:nvPicPr>
            <p:cNvPr id="20" name="Picture 2" descr="Teamwork | Teamwork funny, Teamwork, Work humor">
              <a:extLst>
                <a:ext uri="{FF2B5EF4-FFF2-40B4-BE49-F238E27FC236}">
                  <a16:creationId xmlns:a16="http://schemas.microsoft.com/office/drawing/2014/main" id="{AC9ED877-595D-3500-10A4-BF16062C42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09" t="9105" r="10058" b="28809"/>
            <a:stretch/>
          </p:blipFill>
          <p:spPr bwMode="auto">
            <a:xfrm>
              <a:off x="1716099" y="2483501"/>
              <a:ext cx="5711801" cy="3423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Pladsholder til indhold 3">
              <a:extLst>
                <a:ext uri="{FF2B5EF4-FFF2-40B4-BE49-F238E27FC236}">
                  <a16:creationId xmlns:a16="http://schemas.microsoft.com/office/drawing/2014/main" id="{A285C839-57F4-33DE-EF03-F0542AE47F99}"/>
                </a:ext>
              </a:extLst>
            </p:cNvPr>
            <p:cNvSpPr txBox="1">
              <a:spLocks/>
            </p:cNvSpPr>
            <p:nvPr/>
          </p:nvSpPr>
          <p:spPr>
            <a:xfrm>
              <a:off x="5715000" y="3101834"/>
              <a:ext cx="1548096" cy="524598"/>
            </a:xfrm>
            <a:prstGeom prst="rect">
              <a:avLst/>
            </a:prstGeom>
            <a:noFill/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1200"/>
                </a:spcBef>
                <a:spcAft>
                  <a:spcPts val="0"/>
                </a:spcAft>
              </a:pPr>
              <a:r>
                <a:rPr lang="da-DK" sz="2800">
                  <a:solidFill>
                    <a:schemeClr val="bg1"/>
                  </a:solidFill>
                  <a:ea typeface="Verdana" panose="020B0604030504040204" pitchFamily="34" charset="0"/>
                </a:rPr>
                <a:t>Mig</a:t>
              </a:r>
              <a:endParaRPr lang="da-DK" sz="2800" dirty="0">
                <a:solidFill>
                  <a:schemeClr val="bg1"/>
                </a:solidFill>
                <a:ea typeface="Verdana" panose="020B0604030504040204" pitchFamily="34" charset="0"/>
              </a:endParaRPr>
            </a:p>
          </p:txBody>
        </p:sp>
        <p:sp>
          <p:nvSpPr>
            <p:cNvPr id="22" name="Pladsholder til indhold 3">
              <a:extLst>
                <a:ext uri="{FF2B5EF4-FFF2-40B4-BE49-F238E27FC236}">
                  <a16:creationId xmlns:a16="http://schemas.microsoft.com/office/drawing/2014/main" id="{550D0E58-21CB-9E6C-B905-968A9022168A}"/>
                </a:ext>
              </a:extLst>
            </p:cNvPr>
            <p:cNvSpPr txBox="1">
              <a:spLocks/>
            </p:cNvSpPr>
            <p:nvPr/>
          </p:nvSpPr>
          <p:spPr>
            <a:xfrm>
              <a:off x="2493208" y="2752830"/>
              <a:ext cx="2471994" cy="524598"/>
            </a:xfrm>
            <a:prstGeom prst="rect">
              <a:avLst/>
            </a:prstGeom>
            <a:noFill/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b="1" kern="120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FontTx/>
                <a:buNone/>
                <a:defRPr sz="1400" kern="120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2pPr>
              <a:lvl3pPr marL="228600" indent="-228600" algn="l" defTabSz="914400" rtl="0" eaLnBrk="1" latinLnBrk="0" hangingPunct="1">
                <a:spcBef>
                  <a:spcPts val="0"/>
                </a:spcBef>
                <a:spcAft>
                  <a:spcPts val="350"/>
                </a:spcAft>
                <a:buClr>
                  <a:srgbClr val="702082"/>
                </a:buClr>
                <a:buFont typeface="Wingdings" pitchFamily="2" charset="2"/>
                <a:buChar char="§"/>
                <a:defRPr sz="1400" kern="1200" baseline="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3pPr>
              <a:lvl4pPr marL="45720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chemeClr val="accent6"/>
                </a:buClr>
                <a:buFont typeface="Wingdings" pitchFamily="2" charset="2"/>
                <a:buChar char="§"/>
                <a:defRPr sz="1200" kern="120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4pPr>
              <a:lvl5pPr marL="731520" indent="-228600" algn="l" defTabSz="914400" rtl="0" eaLnBrk="1" latinLnBrk="0" hangingPunct="1">
                <a:spcBef>
                  <a:spcPts val="0"/>
                </a:spcBef>
                <a:spcAft>
                  <a:spcPts val="280"/>
                </a:spcAft>
                <a:buClr>
                  <a:srgbClr val="000000"/>
                </a:buClr>
                <a:buFont typeface="Arial" pitchFamily="34" charset="0"/>
                <a:buChar char="̵"/>
                <a:defRPr sz="1200" kern="1200" baseline="0">
                  <a:solidFill>
                    <a:schemeClr val="tx1"/>
                  </a:solidFill>
                  <a:latin typeface="Neue Haas Grotesk Text Pro" panose="020B0504020202020204" pitchFamily="34" charset="0"/>
                  <a:ea typeface="+mn-ea"/>
                  <a:cs typeface="+mn-cs"/>
                </a:defRPr>
              </a:lvl5pPr>
              <a:lvl6pPr marL="100584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80160" indent="-228600" algn="l" defTabSz="914400" rtl="0" eaLnBrk="1" latinLnBrk="0" hangingPunct="1">
                <a:spcBef>
                  <a:spcPts val="0"/>
                </a:spcBef>
                <a:spcAft>
                  <a:spcPts val="240"/>
                </a:spcAft>
                <a:buClr>
                  <a:srgbClr val="000000"/>
                </a:buClr>
                <a:buFont typeface="Arial" pitchFamily="34" charset="0"/>
                <a:buChar char="̵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1200"/>
                </a:spcBef>
                <a:spcAft>
                  <a:spcPts val="0"/>
                </a:spcAft>
              </a:pPr>
              <a:r>
                <a:rPr lang="en-GB" sz="2800" dirty="0">
                  <a:solidFill>
                    <a:schemeClr val="bg1"/>
                  </a:solidFill>
                  <a:ea typeface="Verdana" panose="020B0604030504040204" pitchFamily="34" charset="0"/>
                </a:rPr>
                <a:t>Mine </a:t>
              </a:r>
              <a:r>
                <a:rPr lang="en-GB" sz="2800" dirty="0" err="1">
                  <a:solidFill>
                    <a:schemeClr val="bg1"/>
                  </a:solidFill>
                  <a:ea typeface="Verdana" panose="020B0604030504040204" pitchFamily="34" charset="0"/>
                </a:rPr>
                <a:t>kolleger</a:t>
              </a:r>
              <a:endParaRPr lang="en-GB" sz="2800" dirty="0">
                <a:solidFill>
                  <a:schemeClr val="bg1"/>
                </a:solidFill>
                <a:ea typeface="Verdana" panose="020B0604030504040204" pitchFamily="34" charset="0"/>
              </a:endParaRPr>
            </a:p>
          </p:txBody>
        </p:sp>
      </p:grpSp>
      <p:sp>
        <p:nvSpPr>
          <p:cNvPr id="23" name="Pladsholder til indhold 3">
            <a:extLst>
              <a:ext uri="{FF2B5EF4-FFF2-40B4-BE49-F238E27FC236}">
                <a16:creationId xmlns:a16="http://schemas.microsoft.com/office/drawing/2014/main" id="{F46E4D56-C954-1507-1B57-B6D07F8B76AF}"/>
              </a:ext>
            </a:extLst>
          </p:cNvPr>
          <p:cNvSpPr txBox="1">
            <a:spLocks/>
          </p:cNvSpPr>
          <p:nvPr/>
        </p:nvSpPr>
        <p:spPr>
          <a:xfrm>
            <a:off x="363713" y="1154544"/>
            <a:ext cx="9030053" cy="456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lang="en-US" sz="2400" kern="1200" dirty="0" smtClean="0">
                <a:solidFill>
                  <a:srgbClr val="409E85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Link </a:t>
            </a:r>
            <a:r>
              <a:rPr lang="en-GB" dirty="0" err="1"/>
              <a:t>til</a:t>
            </a:r>
            <a:r>
              <a:rPr lang="en-GB" dirty="0"/>
              <a:t> jeres </a:t>
            </a:r>
            <a:r>
              <a:rPr lang="en-GB" dirty="0" err="1"/>
              <a:t>gruppeprofil</a:t>
            </a:r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79495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Saville Assessment Colours">
      <a:dk1>
        <a:srgbClr val="242424"/>
      </a:dk1>
      <a:lt1>
        <a:sysClr val="window" lastClr="FFFFFF"/>
      </a:lt1>
      <a:dk2>
        <a:srgbClr val="1A244A"/>
      </a:dk2>
      <a:lt2>
        <a:srgbClr val="D1D3DB"/>
      </a:lt2>
      <a:accent1>
        <a:srgbClr val="55D2B1"/>
      </a:accent1>
      <a:accent2>
        <a:srgbClr val="409E85"/>
      </a:accent2>
      <a:accent3>
        <a:srgbClr val="4F9CC9"/>
      </a:accent3>
      <a:accent4>
        <a:srgbClr val="FC5B54"/>
      </a:accent4>
      <a:accent5>
        <a:srgbClr val="AF78B3"/>
      </a:accent5>
      <a:accent6>
        <a:srgbClr val="FEFCC4"/>
      </a:accent6>
      <a:hlink>
        <a:srgbClr val="409E85"/>
      </a:hlink>
      <a:folHlink>
        <a:srgbClr val="AF78B3"/>
      </a:folHlink>
    </a:clrScheme>
    <a:fontScheme name="Saville Typography">
      <a:majorFont>
        <a:latin typeface="Segoe U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ille template 2023.potx" id="{15D6E5C9-E727-47E8-AE2C-A3518A4652FF}" vid="{DCF2FB4F-B0D2-417B-A894-53FC1A8483D9}"/>
    </a:ext>
  </a:extLst>
</a:theme>
</file>

<file path=ppt/theme/theme2.xml><?xml version="1.0" encoding="utf-8"?>
<a:theme xmlns:a="http://schemas.openxmlformats.org/drawingml/2006/main" name="1_Office Theme">
  <a:themeElements>
    <a:clrScheme name="Saville Assessment Colours">
      <a:dk1>
        <a:srgbClr val="242424"/>
      </a:dk1>
      <a:lt1>
        <a:sysClr val="window" lastClr="FFFFFF"/>
      </a:lt1>
      <a:dk2>
        <a:srgbClr val="1A244A"/>
      </a:dk2>
      <a:lt2>
        <a:srgbClr val="D1D3DB"/>
      </a:lt2>
      <a:accent1>
        <a:srgbClr val="55D2B1"/>
      </a:accent1>
      <a:accent2>
        <a:srgbClr val="409E85"/>
      </a:accent2>
      <a:accent3>
        <a:srgbClr val="4F9CC9"/>
      </a:accent3>
      <a:accent4>
        <a:srgbClr val="FC5B54"/>
      </a:accent4>
      <a:accent5>
        <a:srgbClr val="AF78B3"/>
      </a:accent5>
      <a:accent6>
        <a:srgbClr val="FEFCC4"/>
      </a:accent6>
      <a:hlink>
        <a:srgbClr val="409E85"/>
      </a:hlink>
      <a:folHlink>
        <a:srgbClr val="AF78B3"/>
      </a:folHlink>
    </a:clrScheme>
    <a:fontScheme name="Saville Typography">
      <a:majorFont>
        <a:latin typeface="Segoe U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ille template 2023.potx" id="{15D6E5C9-E727-47E8-AE2C-A3518A4652FF}" vid="{DCF2FB4F-B0D2-417B-A894-53FC1A8483D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68781CD-94F3-4975-AC1A-6D6E6331E9D5}">
  <we:reference id="wa104038830" version="1.0.0.3" store="en-US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8C8DDF3BFAB47A476A013ACEC8EB8" ma:contentTypeVersion="23" ma:contentTypeDescription="Create a new document." ma:contentTypeScope="" ma:versionID="27638b9946117975b7436adfd53911ca">
  <xsd:schema xmlns:xsd="http://www.w3.org/2001/XMLSchema" xmlns:xs="http://www.w3.org/2001/XMLSchema" xmlns:p="http://schemas.microsoft.com/office/2006/metadata/properties" xmlns:ns2="9d1372a9-71bf-4338-84b4-ab5904cb84a8" xmlns:ns3="30baae39-e64c-45a1-8b29-b09aff63154e" targetNamespace="http://schemas.microsoft.com/office/2006/metadata/properties" ma:root="true" ma:fieldsID="5e7cd6efd4e2284a74a1dae8df0da010" ns2:_="" ns3:_="">
    <xsd:import namespace="9d1372a9-71bf-4338-84b4-ab5904cb84a8"/>
    <xsd:import namespace="30baae39-e64c-45a1-8b29-b09aff63154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372a9-71bf-4338-84b4-ab5904cb84a8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14fc6e4e-b9f5-459c-b12e-a8277e2e52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aae39-e64c-45a1-8b29-b09aff63154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cd094c89-427b-4fd1-9c12-08da7179e77d}" ma:internalName="TaxCatchAll" ma:showField="CatchAllData" ma:web="30baae39-e64c-45a1-8b29-b09aff6315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baae39-e64c-45a1-8b29-b09aff63154e" xsi:nil="true"/>
    <lcf76f155ced4ddcb4097134ff3c332f xmlns="9d1372a9-71bf-4338-84b4-ab5904cb84a8">
      <Terms xmlns="http://schemas.microsoft.com/office/infopath/2007/PartnerControls"/>
    </lcf76f155ced4ddcb4097134ff3c332f>
    <MigrationWizId xmlns="9d1372a9-71bf-4338-84b4-ab5904cb84a8" xsi:nil="true"/>
    <MigrationWizIdPermissionLevels xmlns="9d1372a9-71bf-4338-84b4-ab5904cb84a8" xsi:nil="true"/>
    <MigrationWizIdDocumentLibraryPermissions xmlns="9d1372a9-71bf-4338-84b4-ab5904cb84a8" xsi:nil="true"/>
    <MigrationWizIdSecurityGroups xmlns="9d1372a9-71bf-4338-84b4-ab5904cb84a8" xsi:nil="true"/>
    <MigrationWizIdPermissions xmlns="9d1372a9-71bf-4338-84b4-ab5904cb84a8" xsi:nil="true"/>
  </documentManagement>
</p:properties>
</file>

<file path=customXml/itemProps1.xml><?xml version="1.0" encoding="utf-8"?>
<ds:datastoreItem xmlns:ds="http://schemas.openxmlformats.org/officeDocument/2006/customXml" ds:itemID="{03080538-FD74-46D2-B3DD-A9E33EE2EC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48C1C0-30F5-41F0-A826-6098BBBD7D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1372a9-71bf-4338-84b4-ab5904cb84a8"/>
    <ds:schemaRef ds:uri="30baae39-e64c-45a1-8b29-b09aff631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908038-7F5F-4D2B-A61C-34C8C3AA3BF7}">
  <ds:schemaRefs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ac158975-e9cd-48be-99aa-877d6f850443"/>
    <ds:schemaRef ds:uri="http://schemas.microsoft.com/office/infopath/2007/PartnerControls"/>
    <ds:schemaRef ds:uri="30baae39-e64c-45a1-8b29-b09aff63154e"/>
    <ds:schemaRef ds:uri="http://purl.org/dc/dcmitype/"/>
    <ds:schemaRef ds:uri="9d1372a9-71bf-4338-84b4-ab5904cb84a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1128</Words>
  <Application>Microsoft Office PowerPoint</Application>
  <PresentationFormat>Widescreen</PresentationFormat>
  <Paragraphs>163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1_Office Theme</vt:lpstr>
      <vt:lpstr>PowerPoint Presentation</vt:lpstr>
      <vt:lpstr>Agenda</vt:lpstr>
      <vt:lpstr>PowerPoint Presentation</vt:lpstr>
      <vt:lpstr>Samarbejdsrollerne vs. Wave</vt:lpstr>
      <vt:lpstr>Samarbejdsroller – problemløsning </vt:lpstr>
      <vt:lpstr>Samarbejdsroller – indflydelse </vt:lpstr>
      <vt:lpstr>Samarbejdsroller – tilpasning  </vt:lpstr>
      <vt:lpstr>Samarbejdsroller – resultater </vt:lpstr>
      <vt:lpstr>Lad os tage et kig på jeres gruppeprofil</vt:lpstr>
      <vt:lpstr>Identificering af gruppens styrker</vt:lpstr>
      <vt:lpstr>Pause</vt:lpstr>
      <vt:lpstr>Identificering af gruppens udviklingsområder</vt:lpstr>
      <vt:lpstr>Galleriet er åbent</vt:lpstr>
      <vt:lpstr>Præsentation</vt:lpstr>
      <vt:lpstr>Udvælgelse og aftaler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Regula</dc:creator>
  <cp:lastModifiedBy>Magnus Mathiesen</cp:lastModifiedBy>
  <cp:revision>8</cp:revision>
  <dcterms:created xsi:type="dcterms:W3CDTF">2023-05-25T08:05:09Z</dcterms:created>
  <dcterms:modified xsi:type="dcterms:W3CDTF">2026-05-20T09:58:56Z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0x0101008928C8DDF3BFAB47A476A013ACEC8EB8</vt:lpwstr>
  </property>
  <property fmtid="{D5CDD505-2E9C-101B-9397-08002B2CF9AE}" pid="3" name="MediaServiceImageTags">
    <vt:lpwstr/>
  </property>
  <property fmtid="{D5CDD505-2E9C-101B-9397-08002B2CF9AE}" pid="4" name="MSIP_Label_66b136e1-ee93-42d5-a602-00a52ec962b6_Enabled">
    <vt:lpwstr>true</vt:lpwstr>
  </property>
  <property fmtid="{D5CDD505-2E9C-101B-9397-08002B2CF9AE}" pid="5" name="MSIP_Label_66b136e1-ee93-42d5-a602-00a52ec962b6_SetDate">
    <vt:lpwstr>2023-06-29T13:15:21Z</vt:lpwstr>
  </property>
  <property fmtid="{D5CDD505-2E9C-101B-9397-08002B2CF9AE}" pid="6" name="MSIP_Label_66b136e1-ee93-42d5-a602-00a52ec962b6_Method">
    <vt:lpwstr>Privileged</vt:lpwstr>
  </property>
  <property fmtid="{D5CDD505-2E9C-101B-9397-08002B2CF9AE}" pid="7" name="MSIP_Label_66b136e1-ee93-42d5-a602-00a52ec962b6_Name">
    <vt:lpwstr>Unrestricted</vt:lpwstr>
  </property>
  <property fmtid="{D5CDD505-2E9C-101B-9397-08002B2CF9AE}" pid="8" name="MSIP_Label_66b136e1-ee93-42d5-a602-00a52ec962b6_SiteId">
    <vt:lpwstr>0622322b-70eb-4067-8631-3f9eab57e22d</vt:lpwstr>
  </property>
  <property fmtid="{D5CDD505-2E9C-101B-9397-08002B2CF9AE}" pid="9" name="MSIP_Label_66b136e1-ee93-42d5-a602-00a52ec962b6_ActionId">
    <vt:lpwstr>d0b5a9f9-7419-4d1b-91c4-e58a6c9d841b</vt:lpwstr>
  </property>
  <property fmtid="{D5CDD505-2E9C-101B-9397-08002B2CF9AE}" pid="10" name="MSIP_Label_66b136e1-ee93-42d5-a602-00a52ec962b6_ContentBits">
    <vt:lpwstr>0</vt:lpwstr>
  </property>
  <property fmtid="{D5CDD505-2E9C-101B-9397-08002B2CF9AE}" pid="11" name="ArticulateGUID">
    <vt:lpwstr>26FE8DA9-37C2-4FEA-9C3C-DE088729039A</vt:lpwstr>
  </property>
  <property fmtid="{D5CDD505-2E9C-101B-9397-08002B2CF9AE}" pid="12" name="ArticulatePath">
    <vt:lpwstr>https://savilleconsultingdk.sharepoint.com/sites/saville/Kunder/Potentielle kunder/Velux/Presentation-Velux</vt:lpwstr>
  </property>
</Properties>
</file>