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6"/>
  </p:notesMasterIdLst>
  <p:handoutMasterIdLst>
    <p:handoutMasterId r:id="rId7"/>
  </p:handoutMasterIdLst>
  <p:sldIdLst>
    <p:sldId id="1741" r:id="rId5"/>
  </p:sldIdLst>
  <p:sldSz cx="9144000" cy="6858000" type="screen4x3"/>
  <p:notesSz cx="6888163" cy="10018713"/>
  <p:custShowLst>
    <p:custShow name="Rab 2 day" id="0">
      <p:sldLst/>
    </p:custShow>
  </p:custShowLst>
  <p:custDataLst>
    <p:tags r:id="rId8"/>
  </p:custDataLst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Neo San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295">
          <p15:clr>
            <a:srgbClr val="A4A3A4"/>
          </p15:clr>
        </p15:guide>
        <p15:guide id="3" orient="horz" pos="2260" userDrawn="1">
          <p15:clr>
            <a:srgbClr val="A4A3A4"/>
          </p15:clr>
        </p15:guide>
        <p15:guide id="4" orient="horz" pos="35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Nielsen, Jesper Mathias (DK - Copenhagen)" initials="NJM(-C" lastIdx="8" clrIdx="6">
    <p:extLst>
      <p:ext uri="{19B8F6BF-5375-455C-9EA6-DF929625EA0E}">
        <p15:presenceInfo xmlns:p15="http://schemas.microsoft.com/office/powerpoint/2012/main" userId="00403a03-5d63-4245-a2a7-3d060082668c" providerId="Windows Live"/>
      </p:ext>
    </p:extLst>
  </p:cmAuthor>
  <p:cmAuthor id="1" name="Julie Schmidt-Scherer" initials="JS" lastIdx="5" clrIdx="0">
    <p:extLst>
      <p:ext uri="{19B8F6BF-5375-455C-9EA6-DF929625EA0E}">
        <p15:presenceInfo xmlns:p15="http://schemas.microsoft.com/office/powerpoint/2012/main" userId="S-1-12-1-1154859474-1239126650-1227722173-1051546273" providerId="AD"/>
      </p:ext>
    </p:extLst>
  </p:cmAuthor>
  <p:cmAuthor id="8" name="Jesper Mathias Nielsen" initials="JMN" lastIdx="15" clrIdx="7">
    <p:extLst>
      <p:ext uri="{19B8F6BF-5375-455C-9EA6-DF929625EA0E}">
        <p15:presenceInfo xmlns:p15="http://schemas.microsoft.com/office/powerpoint/2012/main" userId="Jesper Mathias Nielsen" providerId="None"/>
      </p:ext>
    </p:extLst>
  </p:cmAuthor>
  <p:cmAuthor id="2" name="Solveig Scherer" initials="SS" lastIdx="30" clrIdx="1">
    <p:extLst>
      <p:ext uri="{19B8F6BF-5375-455C-9EA6-DF929625EA0E}">
        <p15:presenceInfo xmlns:p15="http://schemas.microsoft.com/office/powerpoint/2012/main" userId="Solveig Scherer" providerId="None"/>
      </p:ext>
    </p:extLst>
  </p:cmAuthor>
  <p:cmAuthor id="9" name="Schmidt-Scherer, Helena" initials="SH" lastIdx="23" clrIdx="8">
    <p:extLst>
      <p:ext uri="{19B8F6BF-5375-455C-9EA6-DF929625EA0E}">
        <p15:presenceInfo xmlns:p15="http://schemas.microsoft.com/office/powerpoint/2012/main" userId="S-1-5-21-2077435073-541759679-708572619-1462961" providerId="AD"/>
      </p:ext>
    </p:extLst>
  </p:cmAuthor>
  <p:cmAuthor id="3" name="Birte Møller" initials="BM" lastIdx="53" clrIdx="2">
    <p:extLst>
      <p:ext uri="{19B8F6BF-5375-455C-9EA6-DF929625EA0E}">
        <p15:presenceInfo xmlns:p15="http://schemas.microsoft.com/office/powerpoint/2012/main" userId="S-1-5-21-559095438-1000847596-2327849922-1001" providerId="AD"/>
      </p:ext>
    </p:extLst>
  </p:cmAuthor>
  <p:cmAuthor id="10" name="Victor Schmidt" initials="VS" lastIdx="31" clrIdx="9">
    <p:extLst>
      <p:ext uri="{19B8F6BF-5375-455C-9EA6-DF929625EA0E}">
        <p15:presenceInfo xmlns:p15="http://schemas.microsoft.com/office/powerpoint/2012/main" userId="Victor Schmidt" providerId="None"/>
      </p:ext>
    </p:extLst>
  </p:cmAuthor>
  <p:cmAuthor id="4" name="Julie Schmidt-Scherer" initials="JS [2]" lastIdx="1" clrIdx="3">
    <p:extLst>
      <p:ext uri="{19B8F6BF-5375-455C-9EA6-DF929625EA0E}">
        <p15:presenceInfo xmlns:p15="http://schemas.microsoft.com/office/powerpoint/2012/main" userId="Julie Schmidt-Scherer" providerId="None"/>
      </p:ext>
    </p:extLst>
  </p:cmAuthor>
  <p:cmAuthor id="11" name="Birte Møller" initials="BM [2]" lastIdx="137" clrIdx="10">
    <p:extLst>
      <p:ext uri="{19B8F6BF-5375-455C-9EA6-DF929625EA0E}">
        <p15:presenceInfo xmlns:p15="http://schemas.microsoft.com/office/powerpoint/2012/main" userId="S::birte.moller@savilleconsulting.dk::4398ee4c-ebda-4c30-8e9b-1138c749f72a" providerId="AD"/>
      </p:ext>
    </p:extLst>
  </p:cmAuthor>
  <p:cmAuthor id="5" name="Julie Schmidt-Scherer" initials="JS [3]" lastIdx="9" clrIdx="4">
    <p:extLst>
      <p:ext uri="{19B8F6BF-5375-455C-9EA6-DF929625EA0E}">
        <p15:presenceInfo xmlns:p15="http://schemas.microsoft.com/office/powerpoint/2012/main" userId="852367bb29b12933" providerId="Windows Live"/>
      </p:ext>
    </p:extLst>
  </p:cmAuthor>
  <p:cmAuthor id="12" name="Julie Schmidt-Scherer" initials="JS [4]" lastIdx="34" clrIdx="11">
    <p:extLst>
      <p:ext uri="{19B8F6BF-5375-455C-9EA6-DF929625EA0E}">
        <p15:presenceInfo xmlns:p15="http://schemas.microsoft.com/office/powerpoint/2012/main" userId="S::Julie.Schmidt-Scherer@savilleconsulting.dk::44d5c1d2-927a-49db-bd8d-2d49a152ad3e" providerId="AD"/>
      </p:ext>
    </p:extLst>
  </p:cmAuthor>
  <p:cmAuthor id="6" name="Camilla Lykke Svanberg" initials="CLS" lastIdx="135" clrIdx="5">
    <p:extLst>
      <p:ext uri="{19B8F6BF-5375-455C-9EA6-DF929625EA0E}">
        <p15:presenceInfo xmlns:p15="http://schemas.microsoft.com/office/powerpoint/2012/main" userId="Camilla Lykke Svanber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0D2"/>
    <a:srgbClr val="000000"/>
    <a:srgbClr val="00C389"/>
    <a:srgbClr val="FFB81C"/>
    <a:srgbClr val="702082"/>
    <a:srgbClr val="B32317"/>
    <a:srgbClr val="387C2B"/>
    <a:srgbClr val="C1AF2C"/>
    <a:srgbClr val="5A87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805233-DCD9-4585-B184-4D2E01D60733}" v="6" dt="2023-03-07T15:56:57.193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193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91" y="62"/>
      </p:cViewPr>
      <p:guideLst>
        <p:guide orient="horz" pos="958"/>
        <p:guide pos="295"/>
        <p:guide orient="horz" pos="2260"/>
        <p:guide orient="horz" pos="35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57"/>
        <p:guide pos="217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te Møller" userId="4398ee4c-ebda-4c30-8e9b-1138c749f72a" providerId="ADAL" clId="{EF9FA1F6-9D4A-4ADD-9703-B490F32F80D3}"/>
    <pc:docChg chg="undo addSld delSld">
      <pc:chgData name="Birte Møller" userId="4398ee4c-ebda-4c30-8e9b-1138c749f72a" providerId="ADAL" clId="{EF9FA1F6-9D4A-4ADD-9703-B490F32F80D3}" dt="2019-06-06T15:16:11.903" v="93" actId="2696"/>
      <pc:docMkLst>
        <pc:docMk/>
      </pc:docMkLst>
      <pc:sldChg chg="del">
        <pc:chgData name="Birte Møller" userId="4398ee4c-ebda-4c30-8e9b-1138c749f72a" providerId="ADAL" clId="{EF9FA1F6-9D4A-4ADD-9703-B490F32F80D3}" dt="2019-06-06T15:13:19.293" v="2" actId="2696"/>
        <pc:sldMkLst>
          <pc:docMk/>
          <pc:sldMk cId="2343542466" sldId="1593"/>
        </pc:sldMkLst>
      </pc:sldChg>
      <pc:sldChg chg="del">
        <pc:chgData name="Birte Møller" userId="4398ee4c-ebda-4c30-8e9b-1138c749f72a" providerId="ADAL" clId="{EF9FA1F6-9D4A-4ADD-9703-B490F32F80D3}" dt="2019-06-06T15:13:19.347" v="6" actId="2696"/>
        <pc:sldMkLst>
          <pc:docMk/>
          <pc:sldMk cId="1518881949" sldId="1627"/>
        </pc:sldMkLst>
      </pc:sldChg>
      <pc:sldChg chg="del">
        <pc:chgData name="Birte Møller" userId="4398ee4c-ebda-4c30-8e9b-1138c749f72a" providerId="ADAL" clId="{EF9FA1F6-9D4A-4ADD-9703-B490F32F80D3}" dt="2019-06-06T15:13:19.319" v="4" actId="2696"/>
        <pc:sldMkLst>
          <pc:docMk/>
          <pc:sldMk cId="583682558" sldId="1630"/>
        </pc:sldMkLst>
      </pc:sldChg>
      <pc:sldChg chg="del">
        <pc:chgData name="Birte Møller" userId="4398ee4c-ebda-4c30-8e9b-1138c749f72a" providerId="ADAL" clId="{EF9FA1F6-9D4A-4ADD-9703-B490F32F80D3}" dt="2019-06-06T15:13:19.520" v="20" actId="2696"/>
        <pc:sldMkLst>
          <pc:docMk/>
          <pc:sldMk cId="1227006397" sldId="1631"/>
        </pc:sldMkLst>
      </pc:sldChg>
      <pc:sldChg chg="del">
        <pc:chgData name="Birte Møller" userId="4398ee4c-ebda-4c30-8e9b-1138c749f72a" providerId="ADAL" clId="{EF9FA1F6-9D4A-4ADD-9703-B490F32F80D3}" dt="2019-06-06T15:13:19.565" v="23" actId="2696"/>
        <pc:sldMkLst>
          <pc:docMk/>
          <pc:sldMk cId="3038789747" sldId="1636"/>
        </pc:sldMkLst>
      </pc:sldChg>
      <pc:sldChg chg="add del">
        <pc:chgData name="Birte Møller" userId="4398ee4c-ebda-4c30-8e9b-1138c749f72a" providerId="ADAL" clId="{EF9FA1F6-9D4A-4ADD-9703-B490F32F80D3}" dt="2019-06-06T15:16:11.833" v="86" actId="2696"/>
        <pc:sldMkLst>
          <pc:docMk/>
          <pc:sldMk cId="3663470240" sldId="1673"/>
        </pc:sldMkLst>
      </pc:sldChg>
      <pc:sldChg chg="add del">
        <pc:chgData name="Birte Møller" userId="4398ee4c-ebda-4c30-8e9b-1138c749f72a" providerId="ADAL" clId="{EF9FA1F6-9D4A-4ADD-9703-B490F32F80D3}" dt="2019-06-06T15:16:11.846" v="87" actId="2696"/>
        <pc:sldMkLst>
          <pc:docMk/>
          <pc:sldMk cId="2196618674" sldId="1674"/>
        </pc:sldMkLst>
      </pc:sldChg>
      <pc:sldChg chg="add del">
        <pc:chgData name="Birte Møller" userId="4398ee4c-ebda-4c30-8e9b-1138c749f72a" providerId="ADAL" clId="{EF9FA1F6-9D4A-4ADD-9703-B490F32F80D3}" dt="2019-06-06T15:16:11.875" v="89" actId="2696"/>
        <pc:sldMkLst>
          <pc:docMk/>
          <pc:sldMk cId="2350029225" sldId="1675"/>
        </pc:sldMkLst>
      </pc:sldChg>
      <pc:sldChg chg="add del">
        <pc:chgData name="Birte Møller" userId="4398ee4c-ebda-4c30-8e9b-1138c749f72a" providerId="ADAL" clId="{EF9FA1F6-9D4A-4ADD-9703-B490F32F80D3}" dt="2019-06-06T15:16:11.882" v="90" actId="2696"/>
        <pc:sldMkLst>
          <pc:docMk/>
          <pc:sldMk cId="2956507478" sldId="1677"/>
        </pc:sldMkLst>
      </pc:sldChg>
      <pc:sldChg chg="add del">
        <pc:chgData name="Birte Møller" userId="4398ee4c-ebda-4c30-8e9b-1138c749f72a" providerId="ADAL" clId="{EF9FA1F6-9D4A-4ADD-9703-B490F32F80D3}" dt="2019-06-06T15:16:11.889" v="91" actId="2696"/>
        <pc:sldMkLst>
          <pc:docMk/>
          <pc:sldMk cId="3717220924" sldId="1691"/>
        </pc:sldMkLst>
      </pc:sldChg>
      <pc:sldChg chg="del">
        <pc:chgData name="Birte Møller" userId="4398ee4c-ebda-4c30-8e9b-1138c749f72a" providerId="ADAL" clId="{EF9FA1F6-9D4A-4ADD-9703-B490F32F80D3}" dt="2019-06-06T15:13:19.250" v="0" actId="2696"/>
        <pc:sldMkLst>
          <pc:docMk/>
          <pc:sldMk cId="3838108307" sldId="1700"/>
        </pc:sldMkLst>
      </pc:sldChg>
      <pc:sldChg chg="del">
        <pc:chgData name="Birte Møller" userId="4398ee4c-ebda-4c30-8e9b-1138c749f72a" providerId="ADAL" clId="{EF9FA1F6-9D4A-4ADD-9703-B490F32F80D3}" dt="2019-06-06T15:13:19.532" v="21" actId="2696"/>
        <pc:sldMkLst>
          <pc:docMk/>
          <pc:sldMk cId="3065944596" sldId="1701"/>
        </pc:sldMkLst>
      </pc:sldChg>
      <pc:sldChg chg="del">
        <pc:chgData name="Birte Møller" userId="4398ee4c-ebda-4c30-8e9b-1138c749f72a" providerId="ADAL" clId="{EF9FA1F6-9D4A-4ADD-9703-B490F32F80D3}" dt="2019-06-06T15:13:19.416" v="10" actId="2696"/>
        <pc:sldMkLst>
          <pc:docMk/>
          <pc:sldMk cId="3589711930" sldId="1704"/>
        </pc:sldMkLst>
      </pc:sldChg>
      <pc:sldChg chg="del">
        <pc:chgData name="Birte Møller" userId="4398ee4c-ebda-4c30-8e9b-1138c749f72a" providerId="ADAL" clId="{EF9FA1F6-9D4A-4ADD-9703-B490F32F80D3}" dt="2019-06-06T15:13:19.436" v="12" actId="2696"/>
        <pc:sldMkLst>
          <pc:docMk/>
          <pc:sldMk cId="1789026040" sldId="1705"/>
        </pc:sldMkLst>
      </pc:sldChg>
      <pc:sldChg chg="del">
        <pc:chgData name="Birte Møller" userId="4398ee4c-ebda-4c30-8e9b-1138c749f72a" providerId="ADAL" clId="{EF9FA1F6-9D4A-4ADD-9703-B490F32F80D3}" dt="2019-06-06T15:13:31.049" v="57" actId="2696"/>
        <pc:sldMkLst>
          <pc:docMk/>
          <pc:sldMk cId="771052074" sldId="1706"/>
        </pc:sldMkLst>
      </pc:sldChg>
      <pc:sldChg chg="del">
        <pc:chgData name="Birte Møller" userId="4398ee4c-ebda-4c30-8e9b-1138c749f72a" providerId="ADAL" clId="{EF9FA1F6-9D4A-4ADD-9703-B490F32F80D3}" dt="2019-06-06T15:13:25.413" v="35" actId="2696"/>
        <pc:sldMkLst>
          <pc:docMk/>
          <pc:sldMk cId="764468080" sldId="1707"/>
        </pc:sldMkLst>
      </pc:sldChg>
      <pc:sldChg chg="del">
        <pc:chgData name="Birte Møller" userId="4398ee4c-ebda-4c30-8e9b-1138c749f72a" providerId="ADAL" clId="{EF9FA1F6-9D4A-4ADD-9703-B490F32F80D3}" dt="2019-06-06T15:13:25.420" v="36" actId="2696"/>
        <pc:sldMkLst>
          <pc:docMk/>
          <pc:sldMk cId="4246340060" sldId="1708"/>
        </pc:sldMkLst>
      </pc:sldChg>
      <pc:sldChg chg="del">
        <pc:chgData name="Birte Møller" userId="4398ee4c-ebda-4c30-8e9b-1138c749f72a" providerId="ADAL" clId="{EF9FA1F6-9D4A-4ADD-9703-B490F32F80D3}" dt="2019-06-06T15:13:25.433" v="37" actId="2696"/>
        <pc:sldMkLst>
          <pc:docMk/>
          <pc:sldMk cId="622074529" sldId="1709"/>
        </pc:sldMkLst>
      </pc:sldChg>
      <pc:sldChg chg="del">
        <pc:chgData name="Birte Møller" userId="4398ee4c-ebda-4c30-8e9b-1138c749f72a" providerId="ADAL" clId="{EF9FA1F6-9D4A-4ADD-9703-B490F32F80D3}" dt="2019-06-06T15:13:19.545" v="22" actId="2696"/>
        <pc:sldMkLst>
          <pc:docMk/>
          <pc:sldMk cId="4111891962" sldId="1710"/>
        </pc:sldMkLst>
      </pc:sldChg>
      <pc:sldChg chg="del">
        <pc:chgData name="Birte Møller" userId="4398ee4c-ebda-4c30-8e9b-1138c749f72a" providerId="ADAL" clId="{EF9FA1F6-9D4A-4ADD-9703-B490F32F80D3}" dt="2019-06-06T15:13:25.226" v="25" actId="2696"/>
        <pc:sldMkLst>
          <pc:docMk/>
          <pc:sldMk cId="3706469681" sldId="1711"/>
        </pc:sldMkLst>
      </pc:sldChg>
      <pc:sldChg chg="del">
        <pc:chgData name="Birte Møller" userId="4398ee4c-ebda-4c30-8e9b-1138c749f72a" providerId="ADAL" clId="{EF9FA1F6-9D4A-4ADD-9703-B490F32F80D3}" dt="2019-06-06T15:13:25.255" v="26" actId="2696"/>
        <pc:sldMkLst>
          <pc:docMk/>
          <pc:sldMk cId="3712073254" sldId="1712"/>
        </pc:sldMkLst>
      </pc:sldChg>
      <pc:sldChg chg="del">
        <pc:chgData name="Birte Møller" userId="4398ee4c-ebda-4c30-8e9b-1138c749f72a" providerId="ADAL" clId="{EF9FA1F6-9D4A-4ADD-9703-B490F32F80D3}" dt="2019-06-06T15:13:25.312" v="29" actId="2696"/>
        <pc:sldMkLst>
          <pc:docMk/>
          <pc:sldMk cId="4106854472" sldId="1714"/>
        </pc:sldMkLst>
      </pc:sldChg>
      <pc:sldChg chg="del">
        <pc:chgData name="Birte Møller" userId="4398ee4c-ebda-4c30-8e9b-1138c749f72a" providerId="ADAL" clId="{EF9FA1F6-9D4A-4ADD-9703-B490F32F80D3}" dt="2019-06-06T15:13:25.332" v="30" actId="2696"/>
        <pc:sldMkLst>
          <pc:docMk/>
          <pc:sldMk cId="2313049557" sldId="1715"/>
        </pc:sldMkLst>
      </pc:sldChg>
      <pc:sldChg chg="del">
        <pc:chgData name="Birte Møller" userId="4398ee4c-ebda-4c30-8e9b-1138c749f72a" providerId="ADAL" clId="{EF9FA1F6-9D4A-4ADD-9703-B490F32F80D3}" dt="2019-06-06T15:13:25.347" v="31" actId="2696"/>
        <pc:sldMkLst>
          <pc:docMk/>
          <pc:sldMk cId="1709569730" sldId="1716"/>
        </pc:sldMkLst>
      </pc:sldChg>
      <pc:sldChg chg="del">
        <pc:chgData name="Birte Møller" userId="4398ee4c-ebda-4c30-8e9b-1138c749f72a" providerId="ADAL" clId="{EF9FA1F6-9D4A-4ADD-9703-B490F32F80D3}" dt="2019-06-06T15:13:25.361" v="32" actId="2696"/>
        <pc:sldMkLst>
          <pc:docMk/>
          <pc:sldMk cId="1914082877" sldId="1719"/>
        </pc:sldMkLst>
      </pc:sldChg>
      <pc:sldChg chg="del">
        <pc:chgData name="Birte Møller" userId="4398ee4c-ebda-4c30-8e9b-1138c749f72a" providerId="ADAL" clId="{EF9FA1F6-9D4A-4ADD-9703-B490F32F80D3}" dt="2019-06-06T15:13:25.382" v="33" actId="2696"/>
        <pc:sldMkLst>
          <pc:docMk/>
          <pc:sldMk cId="3712413305" sldId="1720"/>
        </pc:sldMkLst>
      </pc:sldChg>
      <pc:sldChg chg="del">
        <pc:chgData name="Birte Møller" userId="4398ee4c-ebda-4c30-8e9b-1138c749f72a" providerId="ADAL" clId="{EF9FA1F6-9D4A-4ADD-9703-B490F32F80D3}" dt="2019-06-06T15:13:25.403" v="34" actId="2696"/>
        <pc:sldMkLst>
          <pc:docMk/>
          <pc:sldMk cId="3419104440" sldId="1721"/>
        </pc:sldMkLst>
      </pc:sldChg>
      <pc:sldChg chg="del">
        <pc:chgData name="Birte Møller" userId="4398ee4c-ebda-4c30-8e9b-1138c749f72a" providerId="ADAL" clId="{EF9FA1F6-9D4A-4ADD-9703-B490F32F80D3}" dt="2019-06-06T15:13:25.450" v="39" actId="2696"/>
        <pc:sldMkLst>
          <pc:docMk/>
          <pc:sldMk cId="2928842397" sldId="1723"/>
        </pc:sldMkLst>
      </pc:sldChg>
      <pc:sldChg chg="del">
        <pc:chgData name="Birte Møller" userId="4398ee4c-ebda-4c30-8e9b-1138c749f72a" providerId="ADAL" clId="{EF9FA1F6-9D4A-4ADD-9703-B490F32F80D3}" dt="2019-06-06T15:13:25.466" v="41" actId="2696"/>
        <pc:sldMkLst>
          <pc:docMk/>
          <pc:sldMk cId="3555891285" sldId="1724"/>
        </pc:sldMkLst>
      </pc:sldChg>
      <pc:sldChg chg="del">
        <pc:chgData name="Birte Møller" userId="4398ee4c-ebda-4c30-8e9b-1138c749f72a" providerId="ADAL" clId="{EF9FA1F6-9D4A-4ADD-9703-B490F32F80D3}" dt="2019-06-06T15:13:25.477" v="42" actId="2696"/>
        <pc:sldMkLst>
          <pc:docMk/>
          <pc:sldMk cId="2109888459" sldId="1725"/>
        </pc:sldMkLst>
      </pc:sldChg>
      <pc:sldChg chg="del">
        <pc:chgData name="Birte Møller" userId="4398ee4c-ebda-4c30-8e9b-1138c749f72a" providerId="ADAL" clId="{EF9FA1F6-9D4A-4ADD-9703-B490F32F80D3}" dt="2019-06-06T15:13:31.065" v="59" actId="2696"/>
        <pc:sldMkLst>
          <pc:docMk/>
          <pc:sldMk cId="2071059881" sldId="1735"/>
        </pc:sldMkLst>
      </pc:sldChg>
      <pc:sldChg chg="del">
        <pc:chgData name="Birte Møller" userId="4398ee4c-ebda-4c30-8e9b-1138c749f72a" providerId="ADAL" clId="{EF9FA1F6-9D4A-4ADD-9703-B490F32F80D3}" dt="2019-06-06T15:13:31.075" v="60" actId="2696"/>
        <pc:sldMkLst>
          <pc:docMk/>
          <pc:sldMk cId="3145211507" sldId="1738"/>
        </pc:sldMkLst>
      </pc:sldChg>
      <pc:sldChg chg="del">
        <pc:chgData name="Birte Møller" userId="4398ee4c-ebda-4c30-8e9b-1138c749f72a" providerId="ADAL" clId="{EF9FA1F6-9D4A-4ADD-9703-B490F32F80D3}" dt="2019-06-06T15:13:31.112" v="66" actId="2696"/>
        <pc:sldMkLst>
          <pc:docMk/>
          <pc:sldMk cId="1893577007" sldId="1740"/>
        </pc:sldMkLst>
      </pc:sldChg>
      <pc:sldChg chg="del">
        <pc:chgData name="Birte Møller" userId="4398ee4c-ebda-4c30-8e9b-1138c749f72a" providerId="ADAL" clId="{EF9FA1F6-9D4A-4ADD-9703-B490F32F80D3}" dt="2019-06-06T15:13:31.097" v="63" actId="2696"/>
        <pc:sldMkLst>
          <pc:docMk/>
          <pc:sldMk cId="2334940626" sldId="1742"/>
        </pc:sldMkLst>
      </pc:sldChg>
      <pc:sldChg chg="del">
        <pc:chgData name="Birte Møller" userId="4398ee4c-ebda-4c30-8e9b-1138c749f72a" providerId="ADAL" clId="{EF9FA1F6-9D4A-4ADD-9703-B490F32F80D3}" dt="2019-06-06T15:13:31.092" v="62" actId="2696"/>
        <pc:sldMkLst>
          <pc:docMk/>
          <pc:sldMk cId="3737113035" sldId="1743"/>
        </pc:sldMkLst>
      </pc:sldChg>
      <pc:sldChg chg="del">
        <pc:chgData name="Birte Møller" userId="4398ee4c-ebda-4c30-8e9b-1138c749f72a" providerId="ADAL" clId="{EF9FA1F6-9D4A-4ADD-9703-B490F32F80D3}" dt="2019-06-06T15:13:25.484" v="43" actId="2696"/>
        <pc:sldMkLst>
          <pc:docMk/>
          <pc:sldMk cId="3783266925" sldId="1744"/>
        </pc:sldMkLst>
      </pc:sldChg>
      <pc:sldChg chg="del">
        <pc:chgData name="Birte Møller" userId="4398ee4c-ebda-4c30-8e9b-1138c749f72a" providerId="ADAL" clId="{EF9FA1F6-9D4A-4ADD-9703-B490F32F80D3}" dt="2019-06-06T15:13:25.495" v="44" actId="2696"/>
        <pc:sldMkLst>
          <pc:docMk/>
          <pc:sldMk cId="3233291793" sldId="1745"/>
        </pc:sldMkLst>
      </pc:sldChg>
      <pc:sldChg chg="del">
        <pc:chgData name="Birte Møller" userId="4398ee4c-ebda-4c30-8e9b-1138c749f72a" providerId="ADAL" clId="{EF9FA1F6-9D4A-4ADD-9703-B490F32F80D3}" dt="2019-06-06T15:13:25.527" v="47" actId="2696"/>
        <pc:sldMkLst>
          <pc:docMk/>
          <pc:sldMk cId="1526645978" sldId="1747"/>
        </pc:sldMkLst>
      </pc:sldChg>
      <pc:sldChg chg="del">
        <pc:chgData name="Birte Møller" userId="4398ee4c-ebda-4c30-8e9b-1138c749f72a" providerId="ADAL" clId="{EF9FA1F6-9D4A-4ADD-9703-B490F32F80D3}" dt="2019-06-06T15:13:30.951" v="49" actId="2696"/>
        <pc:sldMkLst>
          <pc:docMk/>
          <pc:sldMk cId="3655055828" sldId="1748"/>
        </pc:sldMkLst>
      </pc:sldChg>
      <pc:sldChg chg="del">
        <pc:chgData name="Birte Møller" userId="4398ee4c-ebda-4c30-8e9b-1138c749f72a" providerId="ADAL" clId="{EF9FA1F6-9D4A-4ADD-9703-B490F32F80D3}" dt="2019-06-06T15:13:31.030" v="54" actId="2696"/>
        <pc:sldMkLst>
          <pc:docMk/>
          <pc:sldMk cId="3880683644" sldId="1750"/>
        </pc:sldMkLst>
      </pc:sldChg>
      <pc:sldChg chg="del">
        <pc:chgData name="Birte Møller" userId="4398ee4c-ebda-4c30-8e9b-1138c749f72a" providerId="ADAL" clId="{EF9FA1F6-9D4A-4ADD-9703-B490F32F80D3}" dt="2019-06-06T15:13:31.039" v="55" actId="2696"/>
        <pc:sldMkLst>
          <pc:docMk/>
          <pc:sldMk cId="4048755627" sldId="1751"/>
        </pc:sldMkLst>
      </pc:sldChg>
      <pc:sldChg chg="del">
        <pc:chgData name="Birte Møller" userId="4398ee4c-ebda-4c30-8e9b-1138c749f72a" providerId="ADAL" clId="{EF9FA1F6-9D4A-4ADD-9703-B490F32F80D3}" dt="2019-06-06T15:13:19.455" v="14" actId="2696"/>
        <pc:sldMkLst>
          <pc:docMk/>
          <pc:sldMk cId="498951409" sldId="1752"/>
        </pc:sldMkLst>
      </pc:sldChg>
      <pc:sldChg chg="del">
        <pc:chgData name="Birte Møller" userId="4398ee4c-ebda-4c30-8e9b-1138c749f72a" providerId="ADAL" clId="{EF9FA1F6-9D4A-4ADD-9703-B490F32F80D3}" dt="2019-06-06T15:13:19.480" v="16" actId="2696"/>
        <pc:sldMkLst>
          <pc:docMk/>
          <pc:sldMk cId="3785577599" sldId="1753"/>
        </pc:sldMkLst>
      </pc:sldChg>
      <pc:sldChg chg="del">
        <pc:chgData name="Birte Møller" userId="4398ee4c-ebda-4c30-8e9b-1138c749f72a" providerId="ADAL" clId="{EF9FA1F6-9D4A-4ADD-9703-B490F32F80D3}" dt="2019-06-06T15:13:19.487" v="17" actId="2696"/>
        <pc:sldMkLst>
          <pc:docMk/>
          <pc:sldMk cId="1852763676" sldId="1754"/>
        </pc:sldMkLst>
      </pc:sldChg>
      <pc:sldChg chg="del">
        <pc:chgData name="Birte Møller" userId="4398ee4c-ebda-4c30-8e9b-1138c749f72a" providerId="ADAL" clId="{EF9FA1F6-9D4A-4ADD-9703-B490F32F80D3}" dt="2019-06-06T15:13:31.109" v="65" actId="2696"/>
        <pc:sldMkLst>
          <pc:docMk/>
          <pc:sldMk cId="1913133475" sldId="1757"/>
        </pc:sldMkLst>
      </pc:sldChg>
      <pc:sldChg chg="del">
        <pc:chgData name="Birte Møller" userId="4398ee4c-ebda-4c30-8e9b-1138c749f72a" providerId="ADAL" clId="{EF9FA1F6-9D4A-4ADD-9703-B490F32F80D3}" dt="2019-06-06T15:13:19.274" v="1" actId="2696"/>
        <pc:sldMkLst>
          <pc:docMk/>
          <pc:sldMk cId="2459264129" sldId="1758"/>
        </pc:sldMkLst>
      </pc:sldChg>
      <pc:sldChg chg="del">
        <pc:chgData name="Birte Møller" userId="4398ee4c-ebda-4c30-8e9b-1138c749f72a" providerId="ADAL" clId="{EF9FA1F6-9D4A-4ADD-9703-B490F32F80D3}" dt="2019-06-06T15:13:19.332" v="5" actId="2696"/>
        <pc:sldMkLst>
          <pc:docMk/>
          <pc:sldMk cId="769036758" sldId="1759"/>
        </pc:sldMkLst>
      </pc:sldChg>
      <pc:sldChg chg="del">
        <pc:chgData name="Birte Møller" userId="4398ee4c-ebda-4c30-8e9b-1138c749f72a" providerId="ADAL" clId="{EF9FA1F6-9D4A-4ADD-9703-B490F32F80D3}" dt="2019-06-06T15:13:19.378" v="8" actId="2696"/>
        <pc:sldMkLst>
          <pc:docMk/>
          <pc:sldMk cId="3260453760" sldId="1761"/>
        </pc:sldMkLst>
      </pc:sldChg>
      <pc:sldChg chg="del">
        <pc:chgData name="Birte Møller" userId="4398ee4c-ebda-4c30-8e9b-1138c749f72a" providerId="ADAL" clId="{EF9FA1F6-9D4A-4ADD-9703-B490F32F80D3}" dt="2019-06-06T15:13:19.402" v="9" actId="2696"/>
        <pc:sldMkLst>
          <pc:docMk/>
          <pc:sldMk cId="2026306630" sldId="1762"/>
        </pc:sldMkLst>
      </pc:sldChg>
      <pc:sldChg chg="del">
        <pc:chgData name="Birte Møller" userId="4398ee4c-ebda-4c30-8e9b-1138c749f72a" providerId="ADAL" clId="{EF9FA1F6-9D4A-4ADD-9703-B490F32F80D3}" dt="2019-06-06T15:13:19.467" v="15" actId="2696"/>
        <pc:sldMkLst>
          <pc:docMk/>
          <pc:sldMk cId="179676730" sldId="1763"/>
        </pc:sldMkLst>
      </pc:sldChg>
      <pc:sldChg chg="del">
        <pc:chgData name="Birte Møller" userId="4398ee4c-ebda-4c30-8e9b-1138c749f72a" providerId="ADAL" clId="{EF9FA1F6-9D4A-4ADD-9703-B490F32F80D3}" dt="2019-06-06T15:13:19.514" v="19" actId="2696"/>
        <pc:sldMkLst>
          <pc:docMk/>
          <pc:sldMk cId="1988455901" sldId="1764"/>
        </pc:sldMkLst>
      </pc:sldChg>
      <pc:sldChg chg="del">
        <pc:chgData name="Birte Møller" userId="4398ee4c-ebda-4c30-8e9b-1138c749f72a" providerId="ADAL" clId="{EF9FA1F6-9D4A-4ADD-9703-B490F32F80D3}" dt="2019-06-06T15:13:25.277" v="27" actId="2696"/>
        <pc:sldMkLst>
          <pc:docMk/>
          <pc:sldMk cId="406001456" sldId="1766"/>
        </pc:sldMkLst>
      </pc:sldChg>
      <pc:sldChg chg="del">
        <pc:chgData name="Birte Møller" userId="4398ee4c-ebda-4c30-8e9b-1138c749f72a" providerId="ADAL" clId="{EF9FA1F6-9D4A-4ADD-9703-B490F32F80D3}" dt="2019-06-06T15:13:25.460" v="40" actId="2696"/>
        <pc:sldMkLst>
          <pc:docMk/>
          <pc:sldMk cId="668664642" sldId="1768"/>
        </pc:sldMkLst>
      </pc:sldChg>
      <pc:sldChg chg="add del">
        <pc:chgData name="Birte Møller" userId="4398ee4c-ebda-4c30-8e9b-1138c749f72a" providerId="ADAL" clId="{EF9FA1F6-9D4A-4ADD-9703-B490F32F80D3}" dt="2019-06-06T15:16:11.858" v="88" actId="2696"/>
        <pc:sldMkLst>
          <pc:docMk/>
          <pc:sldMk cId="3757855143" sldId="1769"/>
        </pc:sldMkLst>
      </pc:sldChg>
      <pc:sldChg chg="add del">
        <pc:chgData name="Birte Møller" userId="4398ee4c-ebda-4c30-8e9b-1138c749f72a" providerId="ADAL" clId="{EF9FA1F6-9D4A-4ADD-9703-B490F32F80D3}" dt="2019-06-06T15:16:11.895" v="92" actId="2696"/>
        <pc:sldMkLst>
          <pc:docMk/>
          <pc:sldMk cId="2610588491" sldId="1772"/>
        </pc:sldMkLst>
      </pc:sldChg>
      <pc:sldChg chg="add del">
        <pc:chgData name="Birte Møller" userId="4398ee4c-ebda-4c30-8e9b-1138c749f72a" providerId="ADAL" clId="{EF9FA1F6-9D4A-4ADD-9703-B490F32F80D3}" dt="2019-06-06T15:16:11.903" v="93" actId="2696"/>
        <pc:sldMkLst>
          <pc:docMk/>
          <pc:sldMk cId="910751726" sldId="1773"/>
        </pc:sldMkLst>
      </pc:sldChg>
      <pc:sldChg chg="del">
        <pc:chgData name="Birte Møller" userId="4398ee4c-ebda-4c30-8e9b-1138c749f72a" providerId="ADAL" clId="{EF9FA1F6-9D4A-4ADD-9703-B490F32F80D3}" dt="2019-06-06T15:13:30.974" v="50" actId="2696"/>
        <pc:sldMkLst>
          <pc:docMk/>
          <pc:sldMk cId="1523750043" sldId="1777"/>
        </pc:sldMkLst>
      </pc:sldChg>
      <pc:sldChg chg="del">
        <pc:chgData name="Birte Møller" userId="4398ee4c-ebda-4c30-8e9b-1138c749f72a" providerId="ADAL" clId="{EF9FA1F6-9D4A-4ADD-9703-B490F32F80D3}" dt="2019-06-06T15:13:31.080" v="61" actId="2696"/>
        <pc:sldMkLst>
          <pc:docMk/>
          <pc:sldMk cId="737273350" sldId="1778"/>
        </pc:sldMkLst>
      </pc:sldChg>
      <pc:sldChg chg="del">
        <pc:chgData name="Birte Møller" userId="4398ee4c-ebda-4c30-8e9b-1138c749f72a" providerId="ADAL" clId="{EF9FA1F6-9D4A-4ADD-9703-B490F32F80D3}" dt="2019-06-06T15:13:31.059" v="58" actId="2696"/>
        <pc:sldMkLst>
          <pc:docMk/>
          <pc:sldMk cId="1251409119" sldId="1779"/>
        </pc:sldMkLst>
      </pc:sldChg>
      <pc:sldChg chg="del">
        <pc:chgData name="Birte Møller" userId="4398ee4c-ebda-4c30-8e9b-1138c749f72a" providerId="ADAL" clId="{EF9FA1F6-9D4A-4ADD-9703-B490F32F80D3}" dt="2019-06-06T15:13:19.425" v="11" actId="2696"/>
        <pc:sldMkLst>
          <pc:docMk/>
          <pc:sldMk cId="1474082610" sldId="1781"/>
        </pc:sldMkLst>
      </pc:sldChg>
      <pc:sldChg chg="add del">
        <pc:chgData name="Birte Møller" userId="4398ee4c-ebda-4c30-8e9b-1138c749f72a" providerId="ADAL" clId="{EF9FA1F6-9D4A-4ADD-9703-B490F32F80D3}" dt="2019-06-06T15:16:11.821" v="85" actId="2696"/>
        <pc:sldMkLst>
          <pc:docMk/>
          <pc:sldMk cId="2388787623" sldId="1782"/>
        </pc:sldMkLst>
      </pc:sldChg>
      <pc:sldChg chg="del">
        <pc:chgData name="Birte Møller" userId="4398ee4c-ebda-4c30-8e9b-1138c749f72a" providerId="ADAL" clId="{EF9FA1F6-9D4A-4ADD-9703-B490F32F80D3}" dt="2019-06-06T15:13:19.499" v="18" actId="2696"/>
        <pc:sldMkLst>
          <pc:docMk/>
          <pc:sldMk cId="4293331295" sldId="1783"/>
        </pc:sldMkLst>
      </pc:sldChg>
      <pc:sldChg chg="del">
        <pc:chgData name="Birte Møller" userId="4398ee4c-ebda-4c30-8e9b-1138c749f72a" providerId="ADAL" clId="{EF9FA1F6-9D4A-4ADD-9703-B490F32F80D3}" dt="2019-06-06T15:13:19.362" v="7" actId="2696"/>
        <pc:sldMkLst>
          <pc:docMk/>
          <pc:sldMk cId="4275701251" sldId="1784"/>
        </pc:sldMkLst>
      </pc:sldChg>
      <pc:sldChg chg="del">
        <pc:chgData name="Birte Møller" userId="4398ee4c-ebda-4c30-8e9b-1138c749f72a" providerId="ADAL" clId="{EF9FA1F6-9D4A-4ADD-9703-B490F32F80D3}" dt="2019-06-06T15:13:19.447" v="13" actId="2696"/>
        <pc:sldMkLst>
          <pc:docMk/>
          <pc:sldMk cId="3407865294" sldId="1785"/>
        </pc:sldMkLst>
      </pc:sldChg>
      <pc:sldChg chg="del">
        <pc:chgData name="Birte Møller" userId="4398ee4c-ebda-4c30-8e9b-1138c749f72a" providerId="ADAL" clId="{EF9FA1F6-9D4A-4ADD-9703-B490F32F80D3}" dt="2019-06-06T15:13:31.044" v="56" actId="2696"/>
        <pc:sldMkLst>
          <pc:docMk/>
          <pc:sldMk cId="2317161972" sldId="1786"/>
        </pc:sldMkLst>
      </pc:sldChg>
      <pc:sldChg chg="del">
        <pc:chgData name="Birte Møller" userId="4398ee4c-ebda-4c30-8e9b-1138c749f72a" providerId="ADAL" clId="{EF9FA1F6-9D4A-4ADD-9703-B490F32F80D3}" dt="2019-06-06T15:13:31.102" v="64" actId="2696"/>
        <pc:sldMkLst>
          <pc:docMk/>
          <pc:sldMk cId="3006095320" sldId="1787"/>
        </pc:sldMkLst>
      </pc:sldChg>
      <pc:sldChg chg="del">
        <pc:chgData name="Birte Møller" userId="4398ee4c-ebda-4c30-8e9b-1138c749f72a" providerId="ADAL" clId="{EF9FA1F6-9D4A-4ADD-9703-B490F32F80D3}" dt="2019-06-06T15:13:19.305" v="3" actId="2696"/>
        <pc:sldMkLst>
          <pc:docMk/>
          <pc:sldMk cId="1752559229" sldId="1789"/>
        </pc:sldMkLst>
      </pc:sldChg>
      <pc:sldChg chg="del">
        <pc:chgData name="Birte Møller" userId="4398ee4c-ebda-4c30-8e9b-1138c749f72a" providerId="ADAL" clId="{EF9FA1F6-9D4A-4ADD-9703-B490F32F80D3}" dt="2019-06-06T15:13:25.296" v="28" actId="2696"/>
        <pc:sldMkLst>
          <pc:docMk/>
          <pc:sldMk cId="1992500206" sldId="1790"/>
        </pc:sldMkLst>
      </pc:sldChg>
      <pc:sldChg chg="del">
        <pc:chgData name="Birte Møller" userId="4398ee4c-ebda-4c30-8e9b-1138c749f72a" providerId="ADAL" clId="{EF9FA1F6-9D4A-4ADD-9703-B490F32F80D3}" dt="2019-06-06T15:13:25.538" v="48" actId="2696"/>
        <pc:sldMkLst>
          <pc:docMk/>
          <pc:sldMk cId="2734988558" sldId="1791"/>
        </pc:sldMkLst>
      </pc:sldChg>
      <pc:sldChg chg="del">
        <pc:chgData name="Birte Møller" userId="4398ee4c-ebda-4c30-8e9b-1138c749f72a" providerId="ADAL" clId="{EF9FA1F6-9D4A-4ADD-9703-B490F32F80D3}" dt="2019-06-06T15:13:25.444" v="38" actId="2696"/>
        <pc:sldMkLst>
          <pc:docMk/>
          <pc:sldMk cId="2423654228" sldId="1792"/>
        </pc:sldMkLst>
      </pc:sldChg>
      <pc:sldChg chg="del">
        <pc:chgData name="Birte Møller" userId="4398ee4c-ebda-4c30-8e9b-1138c749f72a" providerId="ADAL" clId="{EF9FA1F6-9D4A-4ADD-9703-B490F32F80D3}" dt="2019-06-06T15:13:25.504" v="45" actId="2696"/>
        <pc:sldMkLst>
          <pc:docMk/>
          <pc:sldMk cId="308220455" sldId="1793"/>
        </pc:sldMkLst>
      </pc:sldChg>
      <pc:sldChg chg="del">
        <pc:chgData name="Birte Møller" userId="4398ee4c-ebda-4c30-8e9b-1138c749f72a" providerId="ADAL" clId="{EF9FA1F6-9D4A-4ADD-9703-B490F32F80D3}" dt="2019-06-06T15:13:25.514" v="46" actId="2696"/>
        <pc:sldMkLst>
          <pc:docMk/>
          <pc:sldMk cId="2227701183" sldId="1794"/>
        </pc:sldMkLst>
      </pc:sldChg>
      <pc:sldChg chg="del">
        <pc:chgData name="Birte Møller" userId="4398ee4c-ebda-4c30-8e9b-1138c749f72a" providerId="ADAL" clId="{EF9FA1F6-9D4A-4ADD-9703-B490F32F80D3}" dt="2019-06-06T15:13:30.993" v="51" actId="2696"/>
        <pc:sldMkLst>
          <pc:docMk/>
          <pc:sldMk cId="4089791559" sldId="1795"/>
        </pc:sldMkLst>
      </pc:sldChg>
      <pc:sldChg chg="del">
        <pc:chgData name="Birte Møller" userId="4398ee4c-ebda-4c30-8e9b-1138c749f72a" providerId="ADAL" clId="{EF9FA1F6-9D4A-4ADD-9703-B490F32F80D3}" dt="2019-06-06T15:13:31.013" v="52" actId="2696"/>
        <pc:sldMkLst>
          <pc:docMk/>
          <pc:sldMk cId="2806964749" sldId="1796"/>
        </pc:sldMkLst>
      </pc:sldChg>
      <pc:sldChg chg="del">
        <pc:chgData name="Birte Møller" userId="4398ee4c-ebda-4c30-8e9b-1138c749f72a" providerId="ADAL" clId="{EF9FA1F6-9D4A-4ADD-9703-B490F32F80D3}" dt="2019-06-06T15:13:31.023" v="53" actId="2696"/>
        <pc:sldMkLst>
          <pc:docMk/>
          <pc:sldMk cId="2155457890" sldId="1797"/>
        </pc:sldMkLst>
      </pc:sldChg>
      <pc:sldMasterChg chg="delSldLayout">
        <pc:chgData name="Birte Møller" userId="4398ee4c-ebda-4c30-8e9b-1138c749f72a" providerId="ADAL" clId="{EF9FA1F6-9D4A-4ADD-9703-B490F32F80D3}" dt="2019-06-06T15:13:19.569" v="24" actId="2696"/>
        <pc:sldMasterMkLst>
          <pc:docMk/>
          <pc:sldMasterMk cId="2771067982" sldId="2147483662"/>
        </pc:sldMasterMkLst>
        <pc:sldLayoutChg chg="del">
          <pc:chgData name="Birte Møller" userId="4398ee4c-ebda-4c30-8e9b-1138c749f72a" providerId="ADAL" clId="{EF9FA1F6-9D4A-4ADD-9703-B490F32F80D3}" dt="2019-06-06T15:13:19.569" v="24" actId="2696"/>
          <pc:sldLayoutMkLst>
            <pc:docMk/>
            <pc:sldMasterMk cId="2771067982" sldId="2147483662"/>
            <pc:sldLayoutMk cId="2637265880" sldId="214748368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6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t" anchorCtr="0" compatLnSpc="1">
            <a:prstTxWarp prst="textNoShape">
              <a:avLst/>
            </a:prstTxWarp>
          </a:bodyPr>
          <a:lstStyle>
            <a:lvl1pPr algn="l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089" y="6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t" anchorCtr="0" compatLnSpc="1">
            <a:prstTxWarp prst="textNoShape">
              <a:avLst/>
            </a:prstTxWarp>
          </a:bodyPr>
          <a:lstStyle>
            <a:lvl1pPr algn="r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516771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b" anchorCtr="0" compatLnSpc="1">
            <a:prstTxWarp prst="textNoShape">
              <a:avLst/>
            </a:prstTxWarp>
          </a:bodyPr>
          <a:lstStyle>
            <a:lvl1pPr algn="l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089" y="9516771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b" anchorCtr="0" compatLnSpc="1">
            <a:prstTxWarp prst="textNoShape">
              <a:avLst/>
            </a:prstTxWarp>
          </a:bodyPr>
          <a:lstStyle>
            <a:lvl1pPr algn="r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fld id="{6A861929-2A55-4617-9F86-43DD3CD5DF2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603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6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t" anchorCtr="0" compatLnSpc="1">
            <a:prstTxWarp prst="textNoShape">
              <a:avLst/>
            </a:prstTxWarp>
          </a:bodyPr>
          <a:lstStyle>
            <a:lvl1pPr algn="l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3089" y="6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t" anchorCtr="0" compatLnSpc="1">
            <a:prstTxWarp prst="textNoShape">
              <a:avLst/>
            </a:prstTxWarp>
          </a:bodyPr>
          <a:lstStyle>
            <a:lvl1pPr algn="r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49300"/>
            <a:ext cx="5014912" cy="3760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969" y="4759942"/>
            <a:ext cx="5514227" cy="450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516771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b" anchorCtr="0" compatLnSpc="1">
            <a:prstTxWarp prst="textNoShape">
              <a:avLst/>
            </a:prstTxWarp>
          </a:bodyPr>
          <a:lstStyle>
            <a:lvl1pPr algn="l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089" y="9516771"/>
            <a:ext cx="2983536" cy="5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5" tIns="46190" rIns="92385" bIns="46190" numCol="1" anchor="b" anchorCtr="0" compatLnSpc="1">
            <a:prstTxWarp prst="textNoShape">
              <a:avLst/>
            </a:prstTxWarp>
          </a:bodyPr>
          <a:lstStyle>
            <a:lvl1pPr algn="r" defTabSz="925752">
              <a:defRPr sz="1200">
                <a:latin typeface="Arial" charset="0"/>
              </a:defRPr>
            </a:lvl1pPr>
          </a:lstStyle>
          <a:p>
            <a:pPr>
              <a:defRPr/>
            </a:pPr>
            <a:fld id="{4912B346-86EC-4520-A3AA-C9B377F2735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4276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6280484"/>
            <a:ext cx="9144000" cy="5775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228600" y="228600"/>
            <a:ext cx="5751576" cy="1947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5257800" cy="615553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Neue Haas Grotesk Text Pro" panose="020B05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second line if needed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1828800"/>
            <a:ext cx="1524000" cy="1846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57200" y="1158874"/>
            <a:ext cx="5257800" cy="61264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57200" y="452438"/>
            <a:ext cx="8240713" cy="5386388"/>
            <a:chOff x="457200" y="452438"/>
            <a:chExt cx="8240713" cy="5386388"/>
          </a:xfrm>
          <a:solidFill>
            <a:schemeClr val="tx1">
              <a:alpha val="20000"/>
            </a:schemeClr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948488" y="1597025"/>
              <a:ext cx="1023938" cy="333375"/>
            </a:xfrm>
            <a:custGeom>
              <a:avLst/>
              <a:gdLst>
                <a:gd name="T0" fmla="*/ 0 w 1073"/>
                <a:gd name="T1" fmla="*/ 349 h 349"/>
                <a:gd name="T2" fmla="*/ 0 w 1073"/>
                <a:gd name="T3" fmla="*/ 349 h 349"/>
                <a:gd name="T4" fmla="*/ 1073 w 1073"/>
                <a:gd name="T5" fmla="*/ 349 h 349"/>
                <a:gd name="T6" fmla="*/ 1073 w 1073"/>
                <a:gd name="T7" fmla="*/ 0 h 349"/>
                <a:gd name="T8" fmla="*/ 0 w 1073"/>
                <a:gd name="T9" fmla="*/ 0 h 349"/>
                <a:gd name="T10" fmla="*/ 0 w 1073"/>
                <a:gd name="T11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3" h="349">
                  <a:moveTo>
                    <a:pt x="0" y="349"/>
                  </a:moveTo>
                  <a:lnTo>
                    <a:pt x="0" y="349"/>
                  </a:lnTo>
                  <a:lnTo>
                    <a:pt x="1073" y="349"/>
                  </a:lnTo>
                  <a:lnTo>
                    <a:pt x="1073" y="0"/>
                  </a:lnTo>
                  <a:lnTo>
                    <a:pt x="0" y="0"/>
                  </a:lnTo>
                  <a:lnTo>
                    <a:pt x="0" y="34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8421688" y="452438"/>
              <a:ext cx="276225" cy="622300"/>
            </a:xfrm>
            <a:custGeom>
              <a:avLst/>
              <a:gdLst>
                <a:gd name="T0" fmla="*/ 0 w 289"/>
                <a:gd name="T1" fmla="*/ 651 h 651"/>
                <a:gd name="T2" fmla="*/ 0 w 289"/>
                <a:gd name="T3" fmla="*/ 651 h 651"/>
                <a:gd name="T4" fmla="*/ 289 w 289"/>
                <a:gd name="T5" fmla="*/ 651 h 651"/>
                <a:gd name="T6" fmla="*/ 289 w 289"/>
                <a:gd name="T7" fmla="*/ 0 h 651"/>
                <a:gd name="T8" fmla="*/ 0 w 289"/>
                <a:gd name="T9" fmla="*/ 0 h 651"/>
                <a:gd name="T10" fmla="*/ 0 w 289"/>
                <a:gd name="T11" fmla="*/ 651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9" h="651">
                  <a:moveTo>
                    <a:pt x="0" y="651"/>
                  </a:moveTo>
                  <a:lnTo>
                    <a:pt x="0" y="651"/>
                  </a:lnTo>
                  <a:lnTo>
                    <a:pt x="289" y="651"/>
                  </a:lnTo>
                  <a:lnTo>
                    <a:pt x="289" y="0"/>
                  </a:lnTo>
                  <a:lnTo>
                    <a:pt x="0" y="0"/>
                  </a:lnTo>
                  <a:lnTo>
                    <a:pt x="0" y="65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434263" y="3097213"/>
              <a:ext cx="1263650" cy="682625"/>
            </a:xfrm>
            <a:custGeom>
              <a:avLst/>
              <a:gdLst>
                <a:gd name="T0" fmla="*/ 0 w 1324"/>
                <a:gd name="T1" fmla="*/ 714 h 714"/>
                <a:gd name="T2" fmla="*/ 0 w 1324"/>
                <a:gd name="T3" fmla="*/ 714 h 714"/>
                <a:gd name="T4" fmla="*/ 1324 w 1324"/>
                <a:gd name="T5" fmla="*/ 714 h 714"/>
                <a:gd name="T6" fmla="*/ 1324 w 1324"/>
                <a:gd name="T7" fmla="*/ 0 h 714"/>
                <a:gd name="T8" fmla="*/ 0 w 1324"/>
                <a:gd name="T9" fmla="*/ 0 h 714"/>
                <a:gd name="T10" fmla="*/ 0 w 1324"/>
                <a:gd name="T11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4" h="714">
                  <a:moveTo>
                    <a:pt x="0" y="714"/>
                  </a:moveTo>
                  <a:lnTo>
                    <a:pt x="0" y="714"/>
                  </a:lnTo>
                  <a:lnTo>
                    <a:pt x="1324" y="714"/>
                  </a:lnTo>
                  <a:lnTo>
                    <a:pt x="1324" y="0"/>
                  </a:lnTo>
                  <a:lnTo>
                    <a:pt x="0" y="0"/>
                  </a:lnTo>
                  <a:lnTo>
                    <a:pt x="0" y="71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7434263" y="5494338"/>
              <a:ext cx="1263650" cy="344488"/>
            </a:xfrm>
            <a:custGeom>
              <a:avLst/>
              <a:gdLst>
                <a:gd name="T0" fmla="*/ 0 w 1324"/>
                <a:gd name="T1" fmla="*/ 360 h 360"/>
                <a:gd name="T2" fmla="*/ 0 w 1324"/>
                <a:gd name="T3" fmla="*/ 360 h 360"/>
                <a:gd name="T4" fmla="*/ 1324 w 1324"/>
                <a:gd name="T5" fmla="*/ 360 h 360"/>
                <a:gd name="T6" fmla="*/ 1324 w 1324"/>
                <a:gd name="T7" fmla="*/ 0 h 360"/>
                <a:gd name="T8" fmla="*/ 0 w 1324"/>
                <a:gd name="T9" fmla="*/ 0 h 360"/>
                <a:gd name="T10" fmla="*/ 0 w 1324"/>
                <a:gd name="T11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4" h="360">
                  <a:moveTo>
                    <a:pt x="0" y="360"/>
                  </a:moveTo>
                  <a:lnTo>
                    <a:pt x="0" y="360"/>
                  </a:lnTo>
                  <a:lnTo>
                    <a:pt x="1324" y="360"/>
                  </a:lnTo>
                  <a:lnTo>
                    <a:pt x="1324" y="0"/>
                  </a:lnTo>
                  <a:lnTo>
                    <a:pt x="0" y="0"/>
                  </a:lnTo>
                  <a:lnTo>
                    <a:pt x="0" y="36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457200" y="4027488"/>
              <a:ext cx="800100" cy="1811338"/>
            </a:xfrm>
            <a:custGeom>
              <a:avLst/>
              <a:gdLst>
                <a:gd name="T0" fmla="*/ 0 w 839"/>
                <a:gd name="T1" fmla="*/ 1896 h 1896"/>
                <a:gd name="T2" fmla="*/ 0 w 839"/>
                <a:gd name="T3" fmla="*/ 1896 h 1896"/>
                <a:gd name="T4" fmla="*/ 839 w 839"/>
                <a:gd name="T5" fmla="*/ 1896 h 1896"/>
                <a:gd name="T6" fmla="*/ 839 w 839"/>
                <a:gd name="T7" fmla="*/ 0 h 1896"/>
                <a:gd name="T8" fmla="*/ 0 w 839"/>
                <a:gd name="T9" fmla="*/ 0 h 1896"/>
                <a:gd name="T10" fmla="*/ 0 w 839"/>
                <a:gd name="T11" fmla="*/ 1896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9" h="1896">
                  <a:moveTo>
                    <a:pt x="0" y="1896"/>
                  </a:moveTo>
                  <a:lnTo>
                    <a:pt x="0" y="1896"/>
                  </a:lnTo>
                  <a:lnTo>
                    <a:pt x="839" y="1896"/>
                  </a:lnTo>
                  <a:lnTo>
                    <a:pt x="839" y="0"/>
                  </a:lnTo>
                  <a:lnTo>
                    <a:pt x="0" y="0"/>
                  </a:lnTo>
                  <a:lnTo>
                    <a:pt x="0" y="18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4860925" y="5037138"/>
              <a:ext cx="1031875" cy="338138"/>
            </a:xfrm>
            <a:custGeom>
              <a:avLst/>
              <a:gdLst>
                <a:gd name="T0" fmla="*/ 0 w 1081"/>
                <a:gd name="T1" fmla="*/ 354 h 354"/>
                <a:gd name="T2" fmla="*/ 0 w 1081"/>
                <a:gd name="T3" fmla="*/ 354 h 354"/>
                <a:gd name="T4" fmla="*/ 1081 w 1081"/>
                <a:gd name="T5" fmla="*/ 354 h 354"/>
                <a:gd name="T6" fmla="*/ 1081 w 1081"/>
                <a:gd name="T7" fmla="*/ 0 h 354"/>
                <a:gd name="T8" fmla="*/ 0 w 1081"/>
                <a:gd name="T9" fmla="*/ 0 h 354"/>
                <a:gd name="T10" fmla="*/ 0 w 1081"/>
                <a:gd name="T11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1" h="354">
                  <a:moveTo>
                    <a:pt x="0" y="354"/>
                  </a:moveTo>
                  <a:lnTo>
                    <a:pt x="0" y="354"/>
                  </a:lnTo>
                  <a:lnTo>
                    <a:pt x="1081" y="354"/>
                  </a:lnTo>
                  <a:lnTo>
                    <a:pt x="1081" y="0"/>
                  </a:lnTo>
                  <a:lnTo>
                    <a:pt x="0" y="0"/>
                  </a:lnTo>
                  <a:lnTo>
                    <a:pt x="0" y="35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2300288" y="3571875"/>
              <a:ext cx="2074863" cy="903288"/>
            </a:xfrm>
            <a:custGeom>
              <a:avLst/>
              <a:gdLst>
                <a:gd name="T0" fmla="*/ 0 w 2175"/>
                <a:gd name="T1" fmla="*/ 945 h 945"/>
                <a:gd name="T2" fmla="*/ 0 w 2175"/>
                <a:gd name="T3" fmla="*/ 945 h 945"/>
                <a:gd name="T4" fmla="*/ 2175 w 2175"/>
                <a:gd name="T5" fmla="*/ 945 h 945"/>
                <a:gd name="T6" fmla="*/ 2175 w 2175"/>
                <a:gd name="T7" fmla="*/ 0 h 945"/>
                <a:gd name="T8" fmla="*/ 0 w 2175"/>
                <a:gd name="T9" fmla="*/ 0 h 945"/>
                <a:gd name="T10" fmla="*/ 0 w 2175"/>
                <a:gd name="T11" fmla="*/ 945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5" h="945">
                  <a:moveTo>
                    <a:pt x="0" y="945"/>
                  </a:moveTo>
                  <a:lnTo>
                    <a:pt x="0" y="945"/>
                  </a:lnTo>
                  <a:lnTo>
                    <a:pt x="2175" y="945"/>
                  </a:lnTo>
                  <a:lnTo>
                    <a:pt x="2175" y="0"/>
                  </a:lnTo>
                  <a:lnTo>
                    <a:pt x="0" y="0"/>
                  </a:lnTo>
                  <a:lnTo>
                    <a:pt x="0" y="9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20" name="Billede 19">
            <a:extLst>
              <a:ext uri="{FF2B5EF4-FFF2-40B4-BE49-F238E27FC236}">
                <a16:creationId xmlns:a16="http://schemas.microsoft.com/office/drawing/2014/main" id="{3F585BE6-2E44-4371-BFB7-D667786392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22" name="Pladsholder til sidefod 1">
            <a:extLst>
              <a:ext uri="{FF2B5EF4-FFF2-40B4-BE49-F238E27FC236}">
                <a16:creationId xmlns:a16="http://schemas.microsoft.com/office/drawing/2014/main" id="{9702453C-4808-4D9C-83E0-62840531D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184978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234" y="1797996"/>
            <a:ext cx="6120881" cy="1692212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2412001" y="3682483"/>
            <a:ext cx="4144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Neue Haas Grotesk Text Pro" panose="020B0504020202020204" pitchFamily="34" charset="0"/>
              </a:rPr>
              <a:t>www.savilleassessment.com</a:t>
            </a:r>
            <a:endParaRPr lang="en-GB" sz="2000">
              <a:latin typeface="Neue Haas Grotesk Text Pro" panose="020B05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1807026" y="3490208"/>
            <a:ext cx="5455298" cy="24881"/>
          </a:xfrm>
          <a:prstGeom prst="line">
            <a:avLst/>
          </a:prstGeom>
          <a:ln w="28575">
            <a:solidFill>
              <a:srgbClr val="D8DB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340" y="4249987"/>
            <a:ext cx="359050" cy="34275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033" y="4249988"/>
            <a:ext cx="359050" cy="34275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635" y="4249988"/>
            <a:ext cx="359050" cy="34275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942" y="4249987"/>
            <a:ext cx="359050" cy="342757"/>
          </a:xfrm>
          <a:prstGeom prst="rect">
            <a:avLst/>
          </a:prstGeom>
        </p:spPr>
      </p:pic>
      <p:sp>
        <p:nvSpPr>
          <p:cNvPr id="11" name="Pladsholder til sidefod 1">
            <a:extLst>
              <a:ext uri="{FF2B5EF4-FFF2-40B4-BE49-F238E27FC236}">
                <a16:creationId xmlns:a16="http://schemas.microsoft.com/office/drawing/2014/main" id="{CCD54495-9929-4EAF-909B-30F44BB5E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156116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Blue">
    <p:bg>
      <p:bgPr>
        <a:solidFill>
          <a:srgbClr val="C8D7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872367"/>
            <a:ext cx="4495800" cy="337433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524001"/>
            <a:ext cx="4495800" cy="3810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Freeform 12"/>
          <p:cNvSpPr>
            <a:spLocks/>
          </p:cNvSpPr>
          <p:nvPr userDrawn="1"/>
        </p:nvSpPr>
        <p:spPr bwMode="auto">
          <a:xfrm>
            <a:off x="5199063" y="455613"/>
            <a:ext cx="2884488" cy="1568450"/>
          </a:xfrm>
          <a:custGeom>
            <a:avLst/>
            <a:gdLst>
              <a:gd name="T0" fmla="*/ 0 w 3022"/>
              <a:gd name="T1" fmla="*/ 1641 h 1641"/>
              <a:gd name="T2" fmla="*/ 0 w 3022"/>
              <a:gd name="T3" fmla="*/ 1641 h 1641"/>
              <a:gd name="T4" fmla="*/ 3022 w 3022"/>
              <a:gd name="T5" fmla="*/ 1641 h 1641"/>
              <a:gd name="T6" fmla="*/ 3022 w 3022"/>
              <a:gd name="T7" fmla="*/ 0 h 1641"/>
              <a:gd name="T8" fmla="*/ 0 w 3022"/>
              <a:gd name="T9" fmla="*/ 0 h 1641"/>
              <a:gd name="T10" fmla="*/ 0 w 3022"/>
              <a:gd name="T11" fmla="*/ 1641 h 1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22" h="1641">
                <a:moveTo>
                  <a:pt x="0" y="1641"/>
                </a:moveTo>
                <a:lnTo>
                  <a:pt x="0" y="1641"/>
                </a:lnTo>
                <a:lnTo>
                  <a:pt x="3022" y="1641"/>
                </a:lnTo>
                <a:lnTo>
                  <a:pt x="3022" y="0"/>
                </a:lnTo>
                <a:lnTo>
                  <a:pt x="0" y="0"/>
                </a:lnTo>
                <a:lnTo>
                  <a:pt x="0" y="1641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8331200" y="3179763"/>
            <a:ext cx="365125" cy="2659063"/>
          </a:xfrm>
          <a:custGeom>
            <a:avLst/>
            <a:gdLst>
              <a:gd name="T0" fmla="*/ 0 w 384"/>
              <a:gd name="T1" fmla="*/ 2784 h 2784"/>
              <a:gd name="T2" fmla="*/ 0 w 384"/>
              <a:gd name="T3" fmla="*/ 2784 h 2784"/>
              <a:gd name="T4" fmla="*/ 384 w 384"/>
              <a:gd name="T5" fmla="*/ 2784 h 2784"/>
              <a:gd name="T6" fmla="*/ 384 w 384"/>
              <a:gd name="T7" fmla="*/ 0 h 2784"/>
              <a:gd name="T8" fmla="*/ 0 w 384"/>
              <a:gd name="T9" fmla="*/ 0 h 2784"/>
              <a:gd name="T10" fmla="*/ 0 w 384"/>
              <a:gd name="T11" fmla="*/ 2784 h 2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" h="2784">
                <a:moveTo>
                  <a:pt x="0" y="2784"/>
                </a:moveTo>
                <a:lnTo>
                  <a:pt x="0" y="2784"/>
                </a:lnTo>
                <a:lnTo>
                  <a:pt x="384" y="2784"/>
                </a:lnTo>
                <a:lnTo>
                  <a:pt x="384" y="0"/>
                </a:lnTo>
                <a:lnTo>
                  <a:pt x="0" y="0"/>
                </a:lnTo>
                <a:lnTo>
                  <a:pt x="0" y="278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Freeform 14"/>
          <p:cNvSpPr>
            <a:spLocks/>
          </p:cNvSpPr>
          <p:nvPr userDrawn="1"/>
        </p:nvSpPr>
        <p:spPr bwMode="auto">
          <a:xfrm>
            <a:off x="6505575" y="2808288"/>
            <a:ext cx="546100" cy="784225"/>
          </a:xfrm>
          <a:custGeom>
            <a:avLst/>
            <a:gdLst>
              <a:gd name="T0" fmla="*/ 0 w 572"/>
              <a:gd name="T1" fmla="*/ 821 h 821"/>
              <a:gd name="T2" fmla="*/ 0 w 572"/>
              <a:gd name="T3" fmla="*/ 821 h 821"/>
              <a:gd name="T4" fmla="*/ 572 w 572"/>
              <a:gd name="T5" fmla="*/ 821 h 821"/>
              <a:gd name="T6" fmla="*/ 572 w 572"/>
              <a:gd name="T7" fmla="*/ 0 h 821"/>
              <a:gd name="T8" fmla="*/ 0 w 572"/>
              <a:gd name="T9" fmla="*/ 0 h 821"/>
              <a:gd name="T10" fmla="*/ 0 w 572"/>
              <a:gd name="T11" fmla="*/ 821 h 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2" h="821">
                <a:moveTo>
                  <a:pt x="0" y="821"/>
                </a:moveTo>
                <a:lnTo>
                  <a:pt x="0" y="821"/>
                </a:lnTo>
                <a:lnTo>
                  <a:pt x="572" y="821"/>
                </a:lnTo>
                <a:lnTo>
                  <a:pt x="572" y="0"/>
                </a:lnTo>
                <a:lnTo>
                  <a:pt x="0" y="0"/>
                </a:lnTo>
                <a:lnTo>
                  <a:pt x="0" y="821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Freeform 15"/>
          <p:cNvSpPr>
            <a:spLocks/>
          </p:cNvSpPr>
          <p:nvPr userDrawn="1"/>
        </p:nvSpPr>
        <p:spPr bwMode="auto">
          <a:xfrm>
            <a:off x="3162300" y="3592513"/>
            <a:ext cx="2816225" cy="782638"/>
          </a:xfrm>
          <a:custGeom>
            <a:avLst/>
            <a:gdLst>
              <a:gd name="T0" fmla="*/ 0 w 2951"/>
              <a:gd name="T1" fmla="*/ 820 h 820"/>
              <a:gd name="T2" fmla="*/ 0 w 2951"/>
              <a:gd name="T3" fmla="*/ 820 h 820"/>
              <a:gd name="T4" fmla="*/ 2951 w 2951"/>
              <a:gd name="T5" fmla="*/ 820 h 820"/>
              <a:gd name="T6" fmla="*/ 2951 w 2951"/>
              <a:gd name="T7" fmla="*/ 0 h 820"/>
              <a:gd name="T8" fmla="*/ 0 w 2951"/>
              <a:gd name="T9" fmla="*/ 0 h 820"/>
              <a:gd name="T10" fmla="*/ 0 w 2951"/>
              <a:gd name="T11" fmla="*/ 820 h 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51" h="820">
                <a:moveTo>
                  <a:pt x="0" y="820"/>
                </a:moveTo>
                <a:lnTo>
                  <a:pt x="0" y="820"/>
                </a:lnTo>
                <a:lnTo>
                  <a:pt x="2951" y="820"/>
                </a:lnTo>
                <a:lnTo>
                  <a:pt x="2951" y="0"/>
                </a:lnTo>
                <a:lnTo>
                  <a:pt x="0" y="0"/>
                </a:lnTo>
                <a:lnTo>
                  <a:pt x="0" y="82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487888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ladsholder til sidefod 1">
            <a:extLst>
              <a:ext uri="{FF2B5EF4-FFF2-40B4-BE49-F238E27FC236}">
                <a16:creationId xmlns:a16="http://schemas.microsoft.com/office/drawing/2014/main" id="{DC7EE866-0FFA-4584-92D8-239805AF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390783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ktangel 23">
            <a:extLst>
              <a:ext uri="{FF2B5EF4-FFF2-40B4-BE49-F238E27FC236}">
                <a16:creationId xmlns:a16="http://schemas.microsoft.com/office/drawing/2014/main" id="{6555DE61-80A9-4A26-913E-837EF9B409BF}"/>
              </a:ext>
            </a:extLst>
          </p:cNvPr>
          <p:cNvSpPr/>
          <p:nvPr userDrawn="1"/>
        </p:nvSpPr>
        <p:spPr>
          <a:xfrm>
            <a:off x="235831" y="226366"/>
            <a:ext cx="5751311" cy="19834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da-DK">
              <a:latin typeface="Neue Haas Grotesk Text Pro" panose="020B0504020202020204" pitchFamily="34" charset="0"/>
            </a:endParaRPr>
          </a:p>
          <a:p>
            <a:pPr algn="l"/>
            <a:endParaRPr lang="da-DK" sz="2400" b="1">
              <a:latin typeface="Neue Haas Grotesk Text Pro" panose="020B050402020202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0" y="6280484"/>
            <a:ext cx="9144000" cy="5775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2732"/>
            <a:ext cx="5257800" cy="615553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Neue Haas Grotesk Text Pro" panose="020B05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second line if needed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57200" y="452438"/>
            <a:ext cx="8240713" cy="5386388"/>
            <a:chOff x="457200" y="452438"/>
            <a:chExt cx="8240713" cy="5386388"/>
          </a:xfrm>
          <a:solidFill>
            <a:schemeClr val="tx1">
              <a:alpha val="20000"/>
            </a:schemeClr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948488" y="1597025"/>
              <a:ext cx="1023938" cy="333375"/>
            </a:xfrm>
            <a:custGeom>
              <a:avLst/>
              <a:gdLst>
                <a:gd name="T0" fmla="*/ 0 w 1073"/>
                <a:gd name="T1" fmla="*/ 349 h 349"/>
                <a:gd name="T2" fmla="*/ 0 w 1073"/>
                <a:gd name="T3" fmla="*/ 349 h 349"/>
                <a:gd name="T4" fmla="*/ 1073 w 1073"/>
                <a:gd name="T5" fmla="*/ 349 h 349"/>
                <a:gd name="T6" fmla="*/ 1073 w 1073"/>
                <a:gd name="T7" fmla="*/ 0 h 349"/>
                <a:gd name="T8" fmla="*/ 0 w 1073"/>
                <a:gd name="T9" fmla="*/ 0 h 349"/>
                <a:gd name="T10" fmla="*/ 0 w 1073"/>
                <a:gd name="T11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3" h="349">
                  <a:moveTo>
                    <a:pt x="0" y="349"/>
                  </a:moveTo>
                  <a:lnTo>
                    <a:pt x="0" y="349"/>
                  </a:lnTo>
                  <a:lnTo>
                    <a:pt x="1073" y="349"/>
                  </a:lnTo>
                  <a:lnTo>
                    <a:pt x="1073" y="0"/>
                  </a:lnTo>
                  <a:lnTo>
                    <a:pt x="0" y="0"/>
                  </a:lnTo>
                  <a:lnTo>
                    <a:pt x="0" y="34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8421688" y="452438"/>
              <a:ext cx="276225" cy="622300"/>
            </a:xfrm>
            <a:custGeom>
              <a:avLst/>
              <a:gdLst>
                <a:gd name="T0" fmla="*/ 0 w 289"/>
                <a:gd name="T1" fmla="*/ 651 h 651"/>
                <a:gd name="T2" fmla="*/ 0 w 289"/>
                <a:gd name="T3" fmla="*/ 651 h 651"/>
                <a:gd name="T4" fmla="*/ 289 w 289"/>
                <a:gd name="T5" fmla="*/ 651 h 651"/>
                <a:gd name="T6" fmla="*/ 289 w 289"/>
                <a:gd name="T7" fmla="*/ 0 h 651"/>
                <a:gd name="T8" fmla="*/ 0 w 289"/>
                <a:gd name="T9" fmla="*/ 0 h 651"/>
                <a:gd name="T10" fmla="*/ 0 w 289"/>
                <a:gd name="T11" fmla="*/ 651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9" h="651">
                  <a:moveTo>
                    <a:pt x="0" y="651"/>
                  </a:moveTo>
                  <a:lnTo>
                    <a:pt x="0" y="651"/>
                  </a:lnTo>
                  <a:lnTo>
                    <a:pt x="289" y="651"/>
                  </a:lnTo>
                  <a:lnTo>
                    <a:pt x="289" y="0"/>
                  </a:lnTo>
                  <a:lnTo>
                    <a:pt x="0" y="0"/>
                  </a:lnTo>
                  <a:lnTo>
                    <a:pt x="0" y="65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434263" y="3097213"/>
              <a:ext cx="1263650" cy="682625"/>
            </a:xfrm>
            <a:custGeom>
              <a:avLst/>
              <a:gdLst>
                <a:gd name="T0" fmla="*/ 0 w 1324"/>
                <a:gd name="T1" fmla="*/ 714 h 714"/>
                <a:gd name="T2" fmla="*/ 0 w 1324"/>
                <a:gd name="T3" fmla="*/ 714 h 714"/>
                <a:gd name="T4" fmla="*/ 1324 w 1324"/>
                <a:gd name="T5" fmla="*/ 714 h 714"/>
                <a:gd name="T6" fmla="*/ 1324 w 1324"/>
                <a:gd name="T7" fmla="*/ 0 h 714"/>
                <a:gd name="T8" fmla="*/ 0 w 1324"/>
                <a:gd name="T9" fmla="*/ 0 h 714"/>
                <a:gd name="T10" fmla="*/ 0 w 1324"/>
                <a:gd name="T11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4" h="714">
                  <a:moveTo>
                    <a:pt x="0" y="714"/>
                  </a:moveTo>
                  <a:lnTo>
                    <a:pt x="0" y="714"/>
                  </a:lnTo>
                  <a:lnTo>
                    <a:pt x="1324" y="714"/>
                  </a:lnTo>
                  <a:lnTo>
                    <a:pt x="1324" y="0"/>
                  </a:lnTo>
                  <a:lnTo>
                    <a:pt x="0" y="0"/>
                  </a:lnTo>
                  <a:lnTo>
                    <a:pt x="0" y="71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7434263" y="5494338"/>
              <a:ext cx="1263650" cy="344488"/>
            </a:xfrm>
            <a:custGeom>
              <a:avLst/>
              <a:gdLst>
                <a:gd name="T0" fmla="*/ 0 w 1324"/>
                <a:gd name="T1" fmla="*/ 360 h 360"/>
                <a:gd name="T2" fmla="*/ 0 w 1324"/>
                <a:gd name="T3" fmla="*/ 360 h 360"/>
                <a:gd name="T4" fmla="*/ 1324 w 1324"/>
                <a:gd name="T5" fmla="*/ 360 h 360"/>
                <a:gd name="T6" fmla="*/ 1324 w 1324"/>
                <a:gd name="T7" fmla="*/ 0 h 360"/>
                <a:gd name="T8" fmla="*/ 0 w 1324"/>
                <a:gd name="T9" fmla="*/ 0 h 360"/>
                <a:gd name="T10" fmla="*/ 0 w 1324"/>
                <a:gd name="T11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4" h="360">
                  <a:moveTo>
                    <a:pt x="0" y="360"/>
                  </a:moveTo>
                  <a:lnTo>
                    <a:pt x="0" y="360"/>
                  </a:lnTo>
                  <a:lnTo>
                    <a:pt x="1324" y="360"/>
                  </a:lnTo>
                  <a:lnTo>
                    <a:pt x="1324" y="0"/>
                  </a:lnTo>
                  <a:lnTo>
                    <a:pt x="0" y="0"/>
                  </a:lnTo>
                  <a:lnTo>
                    <a:pt x="0" y="36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457200" y="4027488"/>
              <a:ext cx="800100" cy="1811338"/>
            </a:xfrm>
            <a:custGeom>
              <a:avLst/>
              <a:gdLst>
                <a:gd name="T0" fmla="*/ 0 w 839"/>
                <a:gd name="T1" fmla="*/ 1896 h 1896"/>
                <a:gd name="T2" fmla="*/ 0 w 839"/>
                <a:gd name="T3" fmla="*/ 1896 h 1896"/>
                <a:gd name="T4" fmla="*/ 839 w 839"/>
                <a:gd name="T5" fmla="*/ 1896 h 1896"/>
                <a:gd name="T6" fmla="*/ 839 w 839"/>
                <a:gd name="T7" fmla="*/ 0 h 1896"/>
                <a:gd name="T8" fmla="*/ 0 w 839"/>
                <a:gd name="T9" fmla="*/ 0 h 1896"/>
                <a:gd name="T10" fmla="*/ 0 w 839"/>
                <a:gd name="T11" fmla="*/ 1896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9" h="1896">
                  <a:moveTo>
                    <a:pt x="0" y="1896"/>
                  </a:moveTo>
                  <a:lnTo>
                    <a:pt x="0" y="1896"/>
                  </a:lnTo>
                  <a:lnTo>
                    <a:pt x="839" y="1896"/>
                  </a:lnTo>
                  <a:lnTo>
                    <a:pt x="839" y="0"/>
                  </a:lnTo>
                  <a:lnTo>
                    <a:pt x="0" y="0"/>
                  </a:lnTo>
                  <a:lnTo>
                    <a:pt x="0" y="18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4860925" y="5037138"/>
              <a:ext cx="1031875" cy="338138"/>
            </a:xfrm>
            <a:custGeom>
              <a:avLst/>
              <a:gdLst>
                <a:gd name="T0" fmla="*/ 0 w 1081"/>
                <a:gd name="T1" fmla="*/ 354 h 354"/>
                <a:gd name="T2" fmla="*/ 0 w 1081"/>
                <a:gd name="T3" fmla="*/ 354 h 354"/>
                <a:gd name="T4" fmla="*/ 1081 w 1081"/>
                <a:gd name="T5" fmla="*/ 354 h 354"/>
                <a:gd name="T6" fmla="*/ 1081 w 1081"/>
                <a:gd name="T7" fmla="*/ 0 h 354"/>
                <a:gd name="T8" fmla="*/ 0 w 1081"/>
                <a:gd name="T9" fmla="*/ 0 h 354"/>
                <a:gd name="T10" fmla="*/ 0 w 1081"/>
                <a:gd name="T11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1" h="354">
                  <a:moveTo>
                    <a:pt x="0" y="354"/>
                  </a:moveTo>
                  <a:lnTo>
                    <a:pt x="0" y="354"/>
                  </a:lnTo>
                  <a:lnTo>
                    <a:pt x="1081" y="354"/>
                  </a:lnTo>
                  <a:lnTo>
                    <a:pt x="1081" y="0"/>
                  </a:lnTo>
                  <a:lnTo>
                    <a:pt x="0" y="0"/>
                  </a:lnTo>
                  <a:lnTo>
                    <a:pt x="0" y="35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2300288" y="3571875"/>
              <a:ext cx="2074863" cy="903288"/>
            </a:xfrm>
            <a:custGeom>
              <a:avLst/>
              <a:gdLst>
                <a:gd name="T0" fmla="*/ 0 w 2175"/>
                <a:gd name="T1" fmla="*/ 945 h 945"/>
                <a:gd name="T2" fmla="*/ 0 w 2175"/>
                <a:gd name="T3" fmla="*/ 945 h 945"/>
                <a:gd name="T4" fmla="*/ 2175 w 2175"/>
                <a:gd name="T5" fmla="*/ 945 h 945"/>
                <a:gd name="T6" fmla="*/ 2175 w 2175"/>
                <a:gd name="T7" fmla="*/ 0 h 945"/>
                <a:gd name="T8" fmla="*/ 0 w 2175"/>
                <a:gd name="T9" fmla="*/ 0 h 945"/>
                <a:gd name="T10" fmla="*/ 0 w 2175"/>
                <a:gd name="T11" fmla="*/ 945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5" h="945">
                  <a:moveTo>
                    <a:pt x="0" y="945"/>
                  </a:moveTo>
                  <a:lnTo>
                    <a:pt x="0" y="945"/>
                  </a:lnTo>
                  <a:lnTo>
                    <a:pt x="2175" y="945"/>
                  </a:lnTo>
                  <a:lnTo>
                    <a:pt x="2175" y="0"/>
                  </a:lnTo>
                  <a:lnTo>
                    <a:pt x="0" y="0"/>
                  </a:lnTo>
                  <a:lnTo>
                    <a:pt x="0" y="9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FB038EC8-5844-48E7-B384-F4C2DA5D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AC944CB9-98F8-415A-A904-194415E759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22" name="Pladsholder til sidefod 1">
            <a:extLst>
              <a:ext uri="{FF2B5EF4-FFF2-40B4-BE49-F238E27FC236}">
                <a16:creationId xmlns:a16="http://schemas.microsoft.com/office/drawing/2014/main" id="{0B758C27-21F3-425D-885A-5C3B46AB0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261044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00239"/>
            <a:ext cx="8229600" cy="276999"/>
          </a:xfrm>
        </p:spPr>
        <p:txBody>
          <a:bodyPr/>
          <a:lstStyle>
            <a:lvl1pPr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 baseline="0"/>
            </a:lvl5pPr>
            <a:lvl6pPr>
              <a:defRPr baseline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FE2AC914-8ADD-4E3D-BB1D-BAE592A24E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12" name="Pladsholder til sidefod 1">
            <a:extLst>
              <a:ext uri="{FF2B5EF4-FFF2-40B4-BE49-F238E27FC236}">
                <a16:creationId xmlns:a16="http://schemas.microsoft.com/office/drawing/2014/main" id="{9C8B0797-EECC-4F6E-BE67-D2336041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1122012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00239"/>
            <a:ext cx="8229600" cy="276999"/>
          </a:xfrm>
        </p:spPr>
        <p:txBody>
          <a:bodyPr/>
          <a:lstStyle>
            <a:lvl1pPr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 marL="233363" indent="-233363">
              <a:buFont typeface="+mj-lt"/>
              <a:buAutoNum type="arabicPeriod"/>
              <a:defRPr sz="1600"/>
            </a:lvl3pPr>
            <a:lvl4pPr>
              <a:defRPr sz="1600"/>
            </a:lvl4pPr>
            <a:lvl5pPr>
              <a:defRPr sz="1600" baseline="0"/>
            </a:lvl5pPr>
            <a:lvl6pPr>
              <a:defRPr baseline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BB9B0A8-EF50-42F9-810A-7A3717DA6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90EF27F8-44AF-4F40-ADAA-FDFB02B995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13" name="Pladsholder til sidefod 1">
            <a:extLst>
              <a:ext uri="{FF2B5EF4-FFF2-40B4-BE49-F238E27FC236}">
                <a16:creationId xmlns:a16="http://schemas.microsoft.com/office/drawing/2014/main" id="{75D83835-E459-4D52-8F5A-181B919F1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3967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0" y="1524000"/>
            <a:ext cx="4876800" cy="457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5486400" y="1219200"/>
            <a:ext cx="3200400" cy="4038600"/>
          </a:xfrm>
          <a:solidFill>
            <a:srgbClr val="D8D7DF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5791200" y="1524000"/>
            <a:ext cx="2590800" cy="3429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 baseline="0">
                <a:solidFill>
                  <a:schemeClr val="accent1"/>
                </a:solidFill>
                <a:latin typeface="Neue Haas Grotesk Text Pro" panose="020B0504020202020204" pitchFamily="34" charset="0"/>
              </a:defRPr>
            </a:lvl1pPr>
            <a:lvl2pPr>
              <a:spcAft>
                <a:spcPts val="400"/>
              </a:spcAft>
              <a:defRPr sz="1200">
                <a:latin typeface="Neue Haas Grotesk Text Pro" panose="020B0504020202020204" pitchFamily="34" charset="0"/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800239"/>
            <a:ext cx="8229600" cy="276999"/>
          </a:xfrm>
        </p:spPr>
        <p:txBody>
          <a:bodyPr/>
          <a:lstStyle>
            <a:lvl1pPr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7CFC6AB-7E8C-4F84-AC5E-B7F271F60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33F722DB-3956-417F-A334-A14026C023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17" name="Pladsholder til sidefod 1">
            <a:extLst>
              <a:ext uri="{FF2B5EF4-FFF2-40B4-BE49-F238E27FC236}">
                <a16:creationId xmlns:a16="http://schemas.microsoft.com/office/drawing/2014/main" id="{A664384A-363E-40B5-BE5E-794027CD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415551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0" y="1524000"/>
            <a:ext cx="3962400" cy="457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baseline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48200" y="1524000"/>
            <a:ext cx="4038600" cy="457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800239"/>
            <a:ext cx="8229600" cy="276999"/>
          </a:xfrm>
        </p:spPr>
        <p:txBody>
          <a:bodyPr/>
          <a:lstStyle>
            <a:lvl1pPr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0A2268E-B222-4E62-BE03-9A94141F5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60672034-CDC1-4C59-BE60-B8C49A36D9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13" name="Pladsholder til sidefod 1">
            <a:extLst>
              <a:ext uri="{FF2B5EF4-FFF2-40B4-BE49-F238E27FC236}">
                <a16:creationId xmlns:a16="http://schemas.microsoft.com/office/drawing/2014/main" id="{DFAEC2CA-2F37-4F29-AB0C-B7356A96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269308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524000"/>
            <a:ext cx="8229600" cy="4572000"/>
          </a:xfrm>
        </p:spPr>
        <p:txBody>
          <a:bodyPr/>
          <a:lstStyle>
            <a:lvl1pPr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defRPr sz="1600" b="0" i="0" baseline="0"/>
            </a:lvl1pPr>
          </a:lstStyle>
          <a:p>
            <a:pPr lvl="0"/>
            <a:r>
              <a:rPr lang="en-US"/>
              <a:t>“Click to edit Master text styles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00239"/>
            <a:ext cx="8229600" cy="276999"/>
          </a:xfrm>
        </p:spPr>
        <p:txBody>
          <a:bodyPr/>
          <a:lstStyle>
            <a:lvl1pPr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ED8E7E0-2B94-4771-A5E7-D0D30083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7B46F8F0-60ED-421F-A83E-4997206873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12" name="Pladsholder til sidefod 1">
            <a:extLst>
              <a:ext uri="{FF2B5EF4-FFF2-40B4-BE49-F238E27FC236}">
                <a16:creationId xmlns:a16="http://schemas.microsoft.com/office/drawing/2014/main" id="{52649839-4B48-4F4F-9715-6B66CD0B0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158984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00239"/>
            <a:ext cx="8229600" cy="276999"/>
          </a:xfrm>
        </p:spPr>
        <p:txBody>
          <a:bodyPr/>
          <a:lstStyle>
            <a:lvl1pPr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here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5685637-BC66-4653-811F-4A6D6292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99B887FA-91E7-4C84-90BB-5C6EBD207E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9" name="Pladsholder til sidefod 1">
            <a:extLst>
              <a:ext uri="{FF2B5EF4-FFF2-40B4-BE49-F238E27FC236}">
                <a16:creationId xmlns:a16="http://schemas.microsoft.com/office/drawing/2014/main" id="{72C3B1A3-3F51-45BC-96F6-CFC96C3D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417653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BCD354-C8C1-45B4-B8C5-8E2DD0F6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444199"/>
            <a:ext cx="381000" cy="138499"/>
          </a:xfrm>
        </p:spPr>
        <p:txBody>
          <a:bodyPr/>
          <a:lstStyle/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5B99C370-38A4-4D38-944B-DD84CECD36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3539" y="6354774"/>
            <a:ext cx="1491057" cy="428934"/>
          </a:xfrm>
          <a:prstGeom prst="rect">
            <a:avLst/>
          </a:prstGeom>
        </p:spPr>
      </p:pic>
      <p:sp>
        <p:nvSpPr>
          <p:cNvPr id="8" name="Pladsholder til sidefod 1">
            <a:extLst>
              <a:ext uri="{FF2B5EF4-FFF2-40B4-BE49-F238E27FC236}">
                <a16:creationId xmlns:a16="http://schemas.microsoft.com/office/drawing/2014/main" id="{7DF8A647-95C5-491C-9598-D3C3DB45B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147" y="6523075"/>
            <a:ext cx="5277853" cy="92333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Neue Haas Grotesk Text Pro" panose="020B0504020202020204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extLst>
      <p:ext uri="{BB962C8B-B14F-4D97-AF65-F5344CB8AC3E}">
        <p14:creationId xmlns:p14="http://schemas.microsoft.com/office/powerpoint/2010/main" val="410135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>
            <p:custDataLst>
              <p:tags r:id="rId13"/>
            </p:custDataLst>
          </p:nvPr>
        </p:nvSpPr>
        <p:spPr>
          <a:xfrm rot="19906914">
            <a:off x="243577" y="3029257"/>
            <a:ext cx="8514068" cy="11079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GB" sz="6600" b="1" baseline="0">
                <a:solidFill>
                  <a:srgbClr val="C0C0C0"/>
                </a:solidFill>
              </a:rPr>
              <a:t> </a:t>
            </a:r>
            <a:endParaRPr lang="en-GB" b="1">
              <a:solidFill>
                <a:srgbClr val="C0C0C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077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 Copyright"/>
          <p:cNvSpPr>
            <a:spLocks noGrp="1"/>
          </p:cNvSpPr>
          <p:nvPr>
            <p:ph type="ftr" sz="quarter" idx="3"/>
          </p:nvPr>
        </p:nvSpPr>
        <p:spPr>
          <a:xfrm>
            <a:off x="457200" y="6419053"/>
            <a:ext cx="5277853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600">
                <a:solidFill>
                  <a:schemeClr val="tx1"/>
                </a:solidFill>
                <a:latin typeface="Neue Haas Grotesk Text Pro" panose="020B0504020202020204" pitchFamily="34" charset="0"/>
              </a:defRPr>
            </a:lvl1pPr>
          </a:lstStyle>
          <a:p>
            <a:r>
              <a:rPr lang="en-US"/>
              <a:t>© Saville Consulting Danmark A/S, a Willis Towers Watson Alliance Partner. All rights reserved.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6400800"/>
            <a:ext cx="381000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083E393-C0BF-4ED8-8545-7E4C90AFF831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7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6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000" b="1" kern="1200" baseline="0">
          <a:solidFill>
            <a:srgbClr val="702082"/>
          </a:solidFill>
          <a:latin typeface="Neue Haas Grotesk Text Pro" panose="020B05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914400" rtl="0" eaLnBrk="1" latinLnBrk="0" hangingPunct="1">
        <a:spcBef>
          <a:spcPts val="0"/>
        </a:spcBef>
        <a:spcAft>
          <a:spcPts val="350"/>
        </a:spcAft>
        <a:buFontTx/>
        <a:buNone/>
        <a:defRPr sz="1400" b="1" kern="1200">
          <a:solidFill>
            <a:schemeClr val="tx1"/>
          </a:solidFill>
          <a:latin typeface="Neue Haas Grotesk Text Pro" panose="020B05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spcAft>
          <a:spcPts val="350"/>
        </a:spcAft>
        <a:buFontTx/>
        <a:buNone/>
        <a:defRPr sz="1400" kern="1200">
          <a:solidFill>
            <a:schemeClr val="tx1"/>
          </a:solidFill>
          <a:latin typeface="Neue Haas Grotesk Text Pro" panose="020B0504020202020204" pitchFamily="34" charset="0"/>
          <a:ea typeface="+mn-ea"/>
          <a:cs typeface="+mn-cs"/>
        </a:defRPr>
      </a:lvl2pPr>
      <a:lvl3pPr marL="228600" indent="-228600" algn="l" defTabSz="914400" rtl="0" eaLnBrk="1" latinLnBrk="0" hangingPunct="1">
        <a:spcBef>
          <a:spcPts val="0"/>
        </a:spcBef>
        <a:spcAft>
          <a:spcPts val="350"/>
        </a:spcAft>
        <a:buClr>
          <a:srgbClr val="702082"/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Neue Haas Grotesk Text Pro" panose="020B0504020202020204" pitchFamily="34" charset="0"/>
          <a:ea typeface="+mn-ea"/>
          <a:cs typeface="+mn-cs"/>
        </a:defRPr>
      </a:lvl3pPr>
      <a:lvl4pPr marL="457200" indent="-228600" algn="l" defTabSz="914400" rtl="0" eaLnBrk="1" latinLnBrk="0" hangingPunct="1">
        <a:spcBef>
          <a:spcPts val="0"/>
        </a:spcBef>
        <a:spcAft>
          <a:spcPts val="280"/>
        </a:spcAft>
        <a:buClr>
          <a:schemeClr val="accent6"/>
        </a:buClr>
        <a:buFont typeface="Wingdings" pitchFamily="2" charset="2"/>
        <a:buChar char="§"/>
        <a:defRPr sz="1200" kern="1200">
          <a:solidFill>
            <a:schemeClr val="tx1"/>
          </a:solidFill>
          <a:latin typeface="Neue Haas Grotesk Text Pro" panose="020B0504020202020204" pitchFamily="34" charset="0"/>
          <a:ea typeface="+mn-ea"/>
          <a:cs typeface="+mn-cs"/>
        </a:defRPr>
      </a:lvl4pPr>
      <a:lvl5pPr marL="731520" indent="-228600" algn="l" defTabSz="914400" rtl="0" eaLnBrk="1" latinLnBrk="0" hangingPunct="1">
        <a:spcBef>
          <a:spcPts val="0"/>
        </a:spcBef>
        <a:spcAft>
          <a:spcPts val="280"/>
        </a:spcAft>
        <a:buClr>
          <a:srgbClr val="000000"/>
        </a:buClr>
        <a:buFont typeface="Arial" pitchFamily="34" charset="0"/>
        <a:buChar char="̵"/>
        <a:defRPr sz="1200" kern="1200" baseline="0">
          <a:solidFill>
            <a:schemeClr val="tx1"/>
          </a:solidFill>
          <a:latin typeface="Neue Haas Grotesk Text Pro" panose="020B0504020202020204" pitchFamily="34" charset="0"/>
          <a:ea typeface="+mn-ea"/>
          <a:cs typeface="+mn-cs"/>
        </a:defRPr>
      </a:lvl5pPr>
      <a:lvl6pPr marL="1005840" indent="-228600" algn="l" defTabSz="914400" rtl="0" eaLnBrk="1" latinLnBrk="0" hangingPunct="1">
        <a:spcBef>
          <a:spcPts val="0"/>
        </a:spcBef>
        <a:spcAft>
          <a:spcPts val="240"/>
        </a:spcAft>
        <a:buClr>
          <a:srgbClr val="000000"/>
        </a:buClr>
        <a:buFont typeface="Arial" pitchFamily="34" charset="0"/>
        <a:buChar char="̵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228600" algn="l" defTabSz="914400" rtl="0" eaLnBrk="1" latinLnBrk="0" hangingPunct="1">
        <a:spcBef>
          <a:spcPts val="0"/>
        </a:spcBef>
        <a:spcAft>
          <a:spcPts val="240"/>
        </a:spcAft>
        <a:buClr>
          <a:srgbClr val="000000"/>
        </a:buClr>
        <a:buFont typeface="Arial" pitchFamily="34" charset="0"/>
        <a:buChar char="̵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CA0C4-51D3-4D76-802D-889E937BA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Udviklingsplan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99203BA-5B17-4DFF-8C2E-3B01557FA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E393-C0BF-4ED8-8545-7E4C90AFF831}" type="slidenum">
              <a:rPr lang="en-US" smtClean="0"/>
              <a:pPr/>
              <a:t>1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58DEA9D-C065-4439-BFFC-549D6F755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12"/>
              </p:ext>
            </p:extLst>
          </p:nvPr>
        </p:nvGraphicFramePr>
        <p:xfrm>
          <a:off x="457200" y="1397000"/>
          <a:ext cx="8229599" cy="4570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>
                  <a:extLst>
                    <a:ext uri="{9D8B030D-6E8A-4147-A177-3AD203B41FA5}">
                      <a16:colId xmlns:a16="http://schemas.microsoft.com/office/drawing/2014/main" val="144423508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166908317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890027288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1749950105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156324029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411309823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732020430"/>
                    </a:ext>
                  </a:extLst>
                </a:gridCol>
              </a:tblGrid>
              <a:tr h="649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KOMPETENCE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ADFÆRDS-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BESKRIVELSE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GRUND TIL AT VÆLGE DETTE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HVAD ANDRE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OBSERVERER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UDVIKLINGS-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AKTIVITETER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HVEM/HVORDAN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ANDRE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KAN HJÆLPE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DATO FOR AT NÅ MÅLSÆTNING</a:t>
                      </a:r>
                    </a:p>
                  </a:txBody>
                  <a:tcPr marL="57251" marR="57251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48045028"/>
                  </a:ext>
                </a:extLst>
              </a:tr>
              <a:tr h="39204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Give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støtte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Arbejde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deltagende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Opmuntre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til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teamarbejde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Inddrage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andre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beslutninger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Enkelte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negative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tilbagemelding-er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fra 360°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vurderingen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Personlig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utilfredshed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ved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teammøder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Utålmodig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Afslutter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diskussioner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Tidsstyring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opfattet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som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første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prioritet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Manglende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handling,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når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der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opstået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vanskeligheder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Lav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klar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tidsramme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for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konsultation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beslutnings-tagning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Sørg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for, at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alle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relevante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parter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har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fået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mulighed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for at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ytre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deres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synspunkt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Find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ud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af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hvilke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interessenter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der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påvirket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af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beslutningen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brug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andre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til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at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facilitere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deres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input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Gennemgå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møder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Regelmæssig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åben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feedback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‘Pulse survey’ feedback </a:t>
                      </a:r>
                    </a:p>
                  </a:txBody>
                  <a:tcPr marL="57251" marR="57251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Opfølgning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hvert</a:t>
                      </a: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kvartal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251" marR="57251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2223600619"/>
                  </a:ext>
                </a:extLst>
              </a:tr>
            </a:tbl>
          </a:graphicData>
        </a:graphic>
      </p:graphicFrame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C764941C-D3E7-46AF-AC8A-A966B23C73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00239"/>
            <a:ext cx="8229600" cy="276999"/>
          </a:xfrm>
        </p:spPr>
        <p:txBody>
          <a:bodyPr/>
          <a:lstStyle/>
          <a:p>
            <a:r>
              <a:rPr lang="da-DK" sz="1400" dirty="0"/>
              <a:t>Eksempel ved brug af Performance 360. Samme procedure gælder ved </a:t>
            </a:r>
            <a:r>
              <a:rPr lang="da-DK" sz="1400" dirty="0" err="1"/>
              <a:t>Leadership</a:t>
            </a:r>
            <a:r>
              <a:rPr lang="da-DK" sz="1400" dirty="0"/>
              <a:t> </a:t>
            </a:r>
            <a:r>
              <a:rPr lang="da-DK" sz="1400" dirty="0" err="1"/>
              <a:t>Impact</a:t>
            </a:r>
            <a:r>
              <a:rPr lang="da-DK" sz="1400" dirty="0"/>
              <a:t> 360</a:t>
            </a:r>
            <a:r>
              <a:rPr lang="da-DK" dirty="0"/>
              <a:t>	</a:t>
            </a:r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3AC0C33B-24DC-40B0-A3D1-F5EFC0EB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Saville Consulting Danmark A/S, a Willis Towers Watson Alliance Partner. All rights reserved.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4429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ARTICULATE_PROJECT_OPEN" val="0"/>
  <p:tag name="ARTICULATE_DESIGN_ID_WTW" val="jCxdOkxv"/>
  <p:tag name="ARTICULATE_SLIDE_COUNT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_FOOTER" val="Watermark"/>
  <p:tag name="WT_FOOTER" val="Watermar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WTW">
  <a:themeElements>
    <a:clrScheme name="WTW Theme">
      <a:dk1>
        <a:sysClr val="windowText" lastClr="000000"/>
      </a:dk1>
      <a:lt1>
        <a:sysClr val="window" lastClr="FFFFFF"/>
      </a:lt1>
      <a:dk2>
        <a:srgbClr val="63666A"/>
      </a:dk2>
      <a:lt2>
        <a:srgbClr val="EEECE1"/>
      </a:lt2>
      <a:accent1>
        <a:srgbClr val="702082"/>
      </a:accent1>
      <a:accent2>
        <a:srgbClr val="FFB81C"/>
      </a:accent2>
      <a:accent3>
        <a:srgbClr val="00A0D2"/>
      </a:accent3>
      <a:accent4>
        <a:srgbClr val="C110A0"/>
      </a:accent4>
      <a:accent5>
        <a:srgbClr val="00C389"/>
      </a:accent5>
      <a:accent6>
        <a:srgbClr val="63666A"/>
      </a:accent6>
      <a:hlink>
        <a:srgbClr val="00A0D2"/>
      </a:hlink>
      <a:folHlink>
        <a:srgbClr val="63666A"/>
      </a:folHlink>
    </a:clrScheme>
    <a:fontScheme name="Willis Towers Wats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WTW Light Gray">
      <a:srgbClr val="D8DBD8"/>
    </a:custClr>
    <a:custClr name="WTW Light Violet">
      <a:srgbClr val="D8D7DF"/>
    </a:custClr>
    <a:custClr name="WTW Pink">
      <a:srgbClr val="DDD0CF"/>
    </a:custClr>
    <a:custClr name="WTW Light Blue">
      <a:srgbClr val="C8D7DF"/>
    </a:custClr>
    <a:custClr name="WTW Light Green">
      <a:srgbClr val="D9E6DC"/>
    </a:custClr>
    <a:custClr name="WTW Light Sand">
      <a:srgbClr val="EFEEDE"/>
    </a:custClr>
  </a:custClrLst>
  <a:extLst>
    <a:ext uri="{05A4C25C-085E-4340-85A3-A5531E510DB2}">
      <thm15:themeFamily xmlns:thm15="http://schemas.microsoft.com/office/thememl/2012/main" name="Blank Template" id="{9833D798-0C36-4A88-9D6F-D1CD55F46F1D}" vid="{019D7751-5567-4DD3-9BBC-62FAA7C09734}"/>
    </a:ext>
  </a:extLst>
</a:theme>
</file>

<file path=ppt/theme/theme2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A8B327D41E9AF44A56432D272D55461" ma:contentTypeVersion="6" ma:contentTypeDescription="Opret et nyt dokument." ma:contentTypeScope="" ma:versionID="2ac9e3a53c82a821b670e2a76e065024">
  <xsd:schema xmlns:xsd="http://www.w3.org/2001/XMLSchema" xmlns:xs="http://www.w3.org/2001/XMLSchema" xmlns:p="http://schemas.microsoft.com/office/2006/metadata/properties" xmlns:ns2="881b4536-0825-4e8f-9268-62ceadddbbe6" targetNamespace="http://schemas.microsoft.com/office/2006/metadata/properties" ma:root="true" ma:fieldsID="4e3046df92590fb0329f0106b624c337" ns2:_="">
    <xsd:import namespace="881b4536-0825-4e8f-9268-62ceadddbb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b4536-0825-4e8f-9268-62ceadddbb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02E60B-149F-4D58-8463-5619F72FA6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1b4536-0825-4e8f-9268-62ceadddbb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60C57F-BE83-41BF-949E-B192D78418A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53CFCB5-14D2-4380-A785-4795F703B5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156</Words>
  <Application>Microsoft Office PowerPoint</Application>
  <PresentationFormat>Skærmshow (4:3)</PresentationFormat>
  <Paragraphs>35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  <vt:variant>
        <vt:lpstr>Brugerdefinerede slideshow</vt:lpstr>
      </vt:variant>
      <vt:variant>
        <vt:i4>1</vt:i4>
      </vt:variant>
    </vt:vector>
  </HeadingPairs>
  <TitlesOfParts>
    <vt:vector size="7" baseType="lpstr">
      <vt:lpstr>Arial</vt:lpstr>
      <vt:lpstr>Neo Sans</vt:lpstr>
      <vt:lpstr>Neue Haas Grotesk Text Pro</vt:lpstr>
      <vt:lpstr>Wingdings</vt:lpstr>
      <vt:lpstr>WTW</vt:lpstr>
      <vt:lpstr>Udviklingsplan</vt:lpstr>
      <vt:lpstr>Rab 2 day</vt:lpstr>
    </vt:vector>
  </TitlesOfParts>
  <Company>Saville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sblouet</dc:creator>
  <cp:lastModifiedBy>Julie Schmidt-Scherer</cp:lastModifiedBy>
  <cp:revision>3</cp:revision>
  <cp:lastPrinted>2018-07-17T09:08:28Z</cp:lastPrinted>
  <dcterms:created xsi:type="dcterms:W3CDTF">2005-06-13T13:39:37Z</dcterms:created>
  <dcterms:modified xsi:type="dcterms:W3CDTF">2023-03-07T15:56:57Z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0x0101008A8B327D41E9AF44A56432D272D55461</vt:lpwstr>
  </property>
  <property fmtid="{D5CDD505-2E9C-101B-9397-08002B2CF9AE}" pid="3" name="AuthorIds_UIVersion_2048">
    <vt:lpwstr>9</vt:lpwstr>
  </property>
  <property fmtid="{D5CDD505-2E9C-101B-9397-08002B2CF9AE}" pid="4" name="AuthorIds_UIVersion_2560">
    <vt:lpwstr>9</vt:lpwstr>
  </property>
  <property fmtid="{D5CDD505-2E9C-101B-9397-08002B2CF9AE}" pid="5" name="AuthorIds_UIVersion_3584">
    <vt:lpwstr>9</vt:lpwstr>
  </property>
  <property fmtid="{D5CDD505-2E9C-101B-9397-08002B2CF9AE}" pid="6" name="AuthorIds_UIVersion_4096">
    <vt:lpwstr>9</vt:lpwstr>
  </property>
  <property fmtid="{D5CDD505-2E9C-101B-9397-08002B2CF9AE}" pid="7" name="AuthorIds_UIVersion_5120">
    <vt:lpwstr>9</vt:lpwstr>
  </property>
  <property fmtid="{D5CDD505-2E9C-101B-9397-08002B2CF9AE}" pid="8" name="AuthorIds_UIVersion_9216">
    <vt:lpwstr>9</vt:lpwstr>
  </property>
  <property fmtid="{D5CDD505-2E9C-101B-9397-08002B2CF9AE}" pid="9" name="AuthorIds_UIVersion_14848">
    <vt:lpwstr>13</vt:lpwstr>
  </property>
  <property fmtid="{D5CDD505-2E9C-101B-9397-08002B2CF9AE}" pid="10" name="AuthorIds_UIVersion_17408">
    <vt:lpwstr>9</vt:lpwstr>
  </property>
  <property fmtid="{D5CDD505-2E9C-101B-9397-08002B2CF9AE}" pid="11" name="AuthorIds_UIVersion_18432">
    <vt:lpwstr>13</vt:lpwstr>
  </property>
  <property fmtid="{D5CDD505-2E9C-101B-9397-08002B2CF9AE}" pid="12" name="AuthorIds_UIVersion_19456">
    <vt:lpwstr>13</vt:lpwstr>
  </property>
  <property fmtid="{D5CDD505-2E9C-101B-9397-08002B2CF9AE}" pid="13" name="AuthorIds_UIVersion_20480">
    <vt:lpwstr>13</vt:lpwstr>
  </property>
  <property fmtid="{D5CDD505-2E9C-101B-9397-08002B2CF9AE}" pid="14" name="AuthorIds_UIVersion_20992">
    <vt:lpwstr>13</vt:lpwstr>
  </property>
  <property fmtid="{D5CDD505-2E9C-101B-9397-08002B2CF9AE}" pid="15" name="AuthorIds_UIVersion_21504">
    <vt:lpwstr>13</vt:lpwstr>
  </property>
  <property fmtid="{D5CDD505-2E9C-101B-9397-08002B2CF9AE}" pid="16" name="AuthorIds_UIVersion_22528">
    <vt:lpwstr>13</vt:lpwstr>
  </property>
  <property fmtid="{D5CDD505-2E9C-101B-9397-08002B2CF9AE}" pid="17" name="AuthorIds_UIVersion_23552">
    <vt:lpwstr>13</vt:lpwstr>
  </property>
  <property fmtid="{D5CDD505-2E9C-101B-9397-08002B2CF9AE}" pid="18" name="AuthorIds_UIVersion_27648">
    <vt:lpwstr>13,9</vt:lpwstr>
  </property>
  <property fmtid="{D5CDD505-2E9C-101B-9397-08002B2CF9AE}" pid="19" name="AuthorIds_UIVersion_36864">
    <vt:lpwstr>13</vt:lpwstr>
  </property>
  <property fmtid="{D5CDD505-2E9C-101B-9397-08002B2CF9AE}" pid="20" name="AuthorIds_UIVersion_40960">
    <vt:lpwstr>9</vt:lpwstr>
  </property>
  <property fmtid="{D5CDD505-2E9C-101B-9397-08002B2CF9AE}" pid="21" name="AuthorIds_UIVersion_41472">
    <vt:lpwstr>9</vt:lpwstr>
  </property>
  <property fmtid="{D5CDD505-2E9C-101B-9397-08002B2CF9AE}" pid="22" name="AuthorIds_UIVersion_42496">
    <vt:lpwstr>9</vt:lpwstr>
  </property>
  <property fmtid="{D5CDD505-2E9C-101B-9397-08002B2CF9AE}" pid="23" name="AuthorIds_UIVersion_46592">
    <vt:lpwstr>13</vt:lpwstr>
  </property>
  <property fmtid="{D5CDD505-2E9C-101B-9397-08002B2CF9AE}" pid="24" name="AuthorIds_UIVersion_3072">
    <vt:lpwstr>11</vt:lpwstr>
  </property>
  <property fmtid="{D5CDD505-2E9C-101B-9397-08002B2CF9AE}" pid="25" name="AuthorIds_UIVersion_4608">
    <vt:lpwstr>13</vt:lpwstr>
  </property>
  <property fmtid="{D5CDD505-2E9C-101B-9397-08002B2CF9AE}" pid="26" name="AuthorIds_UIVersion_6144">
    <vt:lpwstr>13</vt:lpwstr>
  </property>
  <property fmtid="{D5CDD505-2E9C-101B-9397-08002B2CF9AE}" pid="27" name="AuthorIds_UIVersion_1536">
    <vt:lpwstr>11</vt:lpwstr>
  </property>
  <property fmtid="{D5CDD505-2E9C-101B-9397-08002B2CF9AE}" pid="28" name="ArticulateGUID">
    <vt:lpwstr>2B3CF5CC-5E13-4020-9D6B-DBC90FBF609E</vt:lpwstr>
  </property>
  <property fmtid="{D5CDD505-2E9C-101B-9397-08002B2CF9AE}" pid="29" name="ArticulatePath">
    <vt:lpwstr>https://savilleconsultingdk.sharepoint.com/sites/saville/Produkter  360/Kurser/Kursusmaterialer/Udviklingsplan</vt:lpwstr>
  </property>
</Properties>
</file>